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8.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 id="2147483702" r:id="rId2"/>
    <p:sldMasterId id="2147483690" r:id="rId3"/>
    <p:sldMasterId id="2147483714" r:id="rId4"/>
    <p:sldMasterId id="2147485288" r:id="rId5"/>
    <p:sldMasterId id="2147485343" r:id="rId6"/>
    <p:sldMasterId id="2147485381" r:id="rId7"/>
    <p:sldMasterId id="2147485423" r:id="rId8"/>
  </p:sldMasterIdLst>
  <p:notesMasterIdLst>
    <p:notesMasterId r:id="rId34"/>
  </p:notesMasterIdLst>
  <p:handoutMasterIdLst>
    <p:handoutMasterId r:id="rId35"/>
  </p:handoutMasterIdLst>
  <p:sldIdLst>
    <p:sldId id="260" r:id="rId9"/>
    <p:sldId id="724" r:id="rId10"/>
    <p:sldId id="764" r:id="rId11"/>
    <p:sldId id="313" r:id="rId12"/>
    <p:sldId id="605" r:id="rId13"/>
    <p:sldId id="490" r:id="rId14"/>
    <p:sldId id="491" r:id="rId15"/>
    <p:sldId id="506" r:id="rId16"/>
    <p:sldId id="492" r:id="rId17"/>
    <p:sldId id="504" r:id="rId18"/>
    <p:sldId id="505" r:id="rId19"/>
    <p:sldId id="507" r:id="rId20"/>
    <p:sldId id="508" r:id="rId21"/>
    <p:sldId id="519" r:id="rId22"/>
    <p:sldId id="510" r:id="rId23"/>
    <p:sldId id="511" r:id="rId24"/>
    <p:sldId id="512" r:id="rId25"/>
    <p:sldId id="513" r:id="rId26"/>
    <p:sldId id="514" r:id="rId27"/>
    <p:sldId id="515" r:id="rId28"/>
    <p:sldId id="516" r:id="rId29"/>
    <p:sldId id="303" r:id="rId30"/>
    <p:sldId id="518" r:id="rId31"/>
    <p:sldId id="323" r:id="rId32"/>
    <p:sldId id="483" r:id="rId33"/>
  </p:sldIdLst>
  <p:sldSz cx="9144000" cy="6858000" type="screen4x3"/>
  <p:notesSz cx="7004050" cy="9290050"/>
  <p:defaultTextStyle>
    <a:defPPr>
      <a:defRPr lang="en-US"/>
    </a:defPPr>
    <a:lvl1pPr algn="l" rtl="0" fontAlgn="base">
      <a:spcBef>
        <a:spcPct val="20000"/>
      </a:spcBef>
      <a:spcAft>
        <a:spcPct val="0"/>
      </a:spcAft>
      <a:buChar char="•"/>
      <a:defRPr sz="2600" kern="1200">
        <a:solidFill>
          <a:srgbClr val="003366"/>
        </a:solidFill>
        <a:latin typeface="Arial" pitchFamily="34" charset="0"/>
        <a:ea typeface="+mn-ea"/>
        <a:cs typeface="+mn-cs"/>
      </a:defRPr>
    </a:lvl1pPr>
    <a:lvl2pPr marL="457200" algn="l" rtl="0" fontAlgn="base">
      <a:spcBef>
        <a:spcPct val="20000"/>
      </a:spcBef>
      <a:spcAft>
        <a:spcPct val="0"/>
      </a:spcAft>
      <a:buChar char="•"/>
      <a:defRPr sz="2600" kern="1200">
        <a:solidFill>
          <a:srgbClr val="003366"/>
        </a:solidFill>
        <a:latin typeface="Arial" pitchFamily="34" charset="0"/>
        <a:ea typeface="+mn-ea"/>
        <a:cs typeface="+mn-cs"/>
      </a:defRPr>
    </a:lvl2pPr>
    <a:lvl3pPr marL="914400" algn="l" rtl="0" fontAlgn="base">
      <a:spcBef>
        <a:spcPct val="20000"/>
      </a:spcBef>
      <a:spcAft>
        <a:spcPct val="0"/>
      </a:spcAft>
      <a:buChar char="•"/>
      <a:defRPr sz="2600" kern="1200">
        <a:solidFill>
          <a:srgbClr val="003366"/>
        </a:solidFill>
        <a:latin typeface="Arial" pitchFamily="34" charset="0"/>
        <a:ea typeface="+mn-ea"/>
        <a:cs typeface="+mn-cs"/>
      </a:defRPr>
    </a:lvl3pPr>
    <a:lvl4pPr marL="1371600" algn="l" rtl="0" fontAlgn="base">
      <a:spcBef>
        <a:spcPct val="20000"/>
      </a:spcBef>
      <a:spcAft>
        <a:spcPct val="0"/>
      </a:spcAft>
      <a:buChar char="•"/>
      <a:defRPr sz="2600" kern="1200">
        <a:solidFill>
          <a:srgbClr val="003366"/>
        </a:solidFill>
        <a:latin typeface="Arial" pitchFamily="34" charset="0"/>
        <a:ea typeface="+mn-ea"/>
        <a:cs typeface="+mn-cs"/>
      </a:defRPr>
    </a:lvl4pPr>
    <a:lvl5pPr marL="1828800" algn="l" rtl="0" fontAlgn="base">
      <a:spcBef>
        <a:spcPct val="20000"/>
      </a:spcBef>
      <a:spcAft>
        <a:spcPct val="0"/>
      </a:spcAft>
      <a:buChar char="•"/>
      <a:defRPr sz="2600" kern="1200">
        <a:solidFill>
          <a:srgbClr val="003366"/>
        </a:solidFill>
        <a:latin typeface="Arial" pitchFamily="34" charset="0"/>
        <a:ea typeface="+mn-ea"/>
        <a:cs typeface="+mn-cs"/>
      </a:defRPr>
    </a:lvl5pPr>
    <a:lvl6pPr marL="2286000" algn="l" defTabSz="914400" rtl="0" eaLnBrk="1" latinLnBrk="0" hangingPunct="1">
      <a:defRPr sz="2600" kern="1200">
        <a:solidFill>
          <a:srgbClr val="003366"/>
        </a:solidFill>
        <a:latin typeface="Arial" pitchFamily="34" charset="0"/>
        <a:ea typeface="+mn-ea"/>
        <a:cs typeface="+mn-cs"/>
      </a:defRPr>
    </a:lvl6pPr>
    <a:lvl7pPr marL="2743200" algn="l" defTabSz="914400" rtl="0" eaLnBrk="1" latinLnBrk="0" hangingPunct="1">
      <a:defRPr sz="2600" kern="1200">
        <a:solidFill>
          <a:srgbClr val="003366"/>
        </a:solidFill>
        <a:latin typeface="Arial" pitchFamily="34" charset="0"/>
        <a:ea typeface="+mn-ea"/>
        <a:cs typeface="+mn-cs"/>
      </a:defRPr>
    </a:lvl7pPr>
    <a:lvl8pPr marL="3200400" algn="l" defTabSz="914400" rtl="0" eaLnBrk="1" latinLnBrk="0" hangingPunct="1">
      <a:defRPr sz="2600" kern="1200">
        <a:solidFill>
          <a:srgbClr val="003366"/>
        </a:solidFill>
        <a:latin typeface="Arial" pitchFamily="34" charset="0"/>
        <a:ea typeface="+mn-ea"/>
        <a:cs typeface="+mn-cs"/>
      </a:defRPr>
    </a:lvl8pPr>
    <a:lvl9pPr marL="3657600" algn="l" defTabSz="914400" rtl="0" eaLnBrk="1" latinLnBrk="0" hangingPunct="1">
      <a:defRPr sz="2600" kern="1200">
        <a:solidFill>
          <a:srgbClr val="003366"/>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E80"/>
    <a:srgbClr val="173670"/>
    <a:srgbClr val="2E439E"/>
    <a:srgbClr val="3046A6"/>
    <a:srgbClr val="000099"/>
    <a:srgbClr val="006699"/>
    <a:srgbClr val="004877"/>
    <a:srgbClr val="000000"/>
    <a:srgbClr val="FF0000"/>
    <a:srgbClr val="91A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9062" autoAdjust="0"/>
  </p:normalViewPr>
  <p:slideViewPr>
    <p:cSldViewPr>
      <p:cViewPr varScale="1">
        <p:scale>
          <a:sx n="108" d="100"/>
          <a:sy n="108" d="100"/>
        </p:scale>
        <p:origin x="15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744" y="61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734-E442-983F-541CBD9AFE79}"/>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734-E442-983F-541CBD9AFE79}"/>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734-E442-983F-541CBD9AFE79}"/>
            </c:ext>
          </c:extLst>
        </c:ser>
        <c:dLbls>
          <c:showLegendKey val="0"/>
          <c:showVal val="0"/>
          <c:showCatName val="0"/>
          <c:showSerName val="0"/>
          <c:showPercent val="0"/>
          <c:showBubbleSize val="0"/>
        </c:dLbls>
        <c:gapWidth val="219"/>
        <c:overlap val="-27"/>
        <c:axId val="467564128"/>
        <c:axId val="467394688"/>
      </c:barChart>
      <c:catAx>
        <c:axId val="46756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394688"/>
        <c:crosses val="autoZero"/>
        <c:auto val="1"/>
        <c:lblAlgn val="ctr"/>
        <c:lblOffset val="100"/>
        <c:noMultiLvlLbl val="0"/>
      </c:catAx>
      <c:valAx>
        <c:axId val="46739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56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734-E442-983F-541CBD9AFE79}"/>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734-E442-983F-541CBD9AFE79}"/>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734-E442-983F-541CBD9AFE79}"/>
            </c:ext>
          </c:extLst>
        </c:ser>
        <c:dLbls>
          <c:showLegendKey val="0"/>
          <c:showVal val="0"/>
          <c:showCatName val="0"/>
          <c:showSerName val="0"/>
          <c:showPercent val="0"/>
          <c:showBubbleSize val="0"/>
        </c:dLbls>
        <c:gapWidth val="219"/>
        <c:overlap val="-27"/>
        <c:axId val="467564128"/>
        <c:axId val="467394688"/>
      </c:barChart>
      <c:catAx>
        <c:axId val="46756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394688"/>
        <c:crosses val="autoZero"/>
        <c:auto val="1"/>
        <c:lblAlgn val="ctr"/>
        <c:lblOffset val="100"/>
        <c:noMultiLvlLbl val="0"/>
      </c:catAx>
      <c:valAx>
        <c:axId val="46739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56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3B3E3-730A-45AF-B91D-933C68D3D6CD}" type="doc">
      <dgm:prSet loTypeId="urn:microsoft.com/office/officeart/2008/layout/VerticalCurvedList" loCatId="list" qsTypeId="urn:microsoft.com/office/officeart/2005/8/quickstyle/3d1" qsCatId="3D" csTypeId="urn:microsoft.com/office/officeart/2005/8/colors/accent1_4" csCatId="accent1" phldr="1"/>
      <dgm:spPr/>
      <dgm:t>
        <a:bodyPr/>
        <a:lstStyle/>
        <a:p>
          <a:endParaRPr lang="en-US"/>
        </a:p>
      </dgm:t>
    </dgm:pt>
    <dgm:pt modelId="{C01FCDF9-F28E-44CA-A680-332B5B027516}">
      <dgm:prSet phldrT="[Text]" custT="1"/>
      <dgm:spPr>
        <a:xfrm>
          <a:off x="423234" y="277858"/>
          <a:ext cx="5446029" cy="555505"/>
        </a:xfrm>
        <a:prstGeom prst="rect">
          <a:avLst/>
        </a:prstGeom>
        <a:solidFill>
          <a:schemeClr val="tx2"/>
        </a:solidFill>
        <a:ln w="12700">
          <a:noFill/>
        </a:ln>
        <a:effectLst/>
        <a:scene3d>
          <a:camera prst="orthographicFront"/>
          <a:lightRig rig="flat" dir="t"/>
        </a:scene3d>
        <a:sp3d prstMaterial="plastic">
          <a:bevelT w="120900" h="88900"/>
          <a:bevelB w="88900" h="31750" prst="angle"/>
        </a:sp3d>
      </dgm:spPr>
      <dgm:t>
        <a:bodyPr/>
        <a:lstStyle/>
        <a:p>
          <a:pPr>
            <a:buNone/>
          </a:pPr>
          <a:r>
            <a:rPr lang="en-US" sz="1400" b="0" i="0" dirty="0">
              <a:solidFill>
                <a:schemeClr val="bg1"/>
              </a:solidFill>
              <a:latin typeface="Arial" panose="020B0604020202020204" pitchFamily="34" charset="0"/>
              <a:ea typeface="+mn-ea"/>
              <a:cs typeface="Arial" panose="020B0604020202020204" pitchFamily="34" charset="0"/>
            </a:rPr>
            <a:t>Ed Koebel, CEO,  is the pension educator for “Actuarial Principles” through the Certificate of Achievement in Public Plan Policy (CAPPP) program of the International Foundation of Employee Benefit Plans.</a:t>
          </a:r>
        </a:p>
      </dgm:t>
    </dgm:pt>
    <dgm:pt modelId="{DD7567AB-5BCB-4634-A3B6-E05C8BE7DE6A}" type="parTrans" cxnId="{D14C384E-FEFE-4C3F-9444-2DF7D54BCEC8}">
      <dgm:prSet/>
      <dgm:spPr/>
      <dgm:t>
        <a:bodyPr/>
        <a:lstStyle/>
        <a:p>
          <a:endParaRPr lang="en-US" sz="1200">
            <a:latin typeface="Raleway" pitchFamily="2" charset="0"/>
          </a:endParaRPr>
        </a:p>
      </dgm:t>
    </dgm:pt>
    <dgm:pt modelId="{5D8236F7-B201-4F1C-838C-6E2A2C16A187}" type="sibTrans" cxnId="{D14C384E-FEFE-4C3F-9444-2DF7D54BCEC8}">
      <dgm:prSet/>
      <dgm:spPr>
        <a:xfrm>
          <a:off x="-5966092" y="-912951"/>
          <a:ext cx="7102363" cy="7102363"/>
        </a:xfrm>
        <a:prstGeom prst="blockArc">
          <a:avLst>
            <a:gd name="adj1" fmla="val 18900000"/>
            <a:gd name="adj2" fmla="val 2700000"/>
            <a:gd name="adj3" fmla="val 304"/>
          </a:avLst>
        </a:prstGeom>
        <a:noFill/>
        <a:ln w="101600" cap="flat" cmpd="sng" algn="ctr">
          <a:solidFill>
            <a:schemeClr val="bg2"/>
          </a:solidFill>
          <a:prstDash val="solid"/>
          <a:miter lim="800000"/>
        </a:ln>
        <a:effectLst/>
        <a:scene3d>
          <a:camera prst="orthographicFront"/>
          <a:lightRig rig="flat" dir="t"/>
        </a:scene3d>
        <a:sp3d prstMaterial="matte"/>
      </dgm:spPr>
      <dgm:t>
        <a:bodyPr/>
        <a:lstStyle/>
        <a:p>
          <a:endParaRPr lang="en-US" sz="1200">
            <a:latin typeface="Raleway" pitchFamily="2" charset="0"/>
          </a:endParaRPr>
        </a:p>
      </dgm:t>
    </dgm:pt>
    <dgm:pt modelId="{969FC5B4-F6C5-464B-BB96-6CC4D33260FC}">
      <dgm:prSet phldrT="[Text]" custT="1"/>
      <dgm:spPr>
        <a:xfrm>
          <a:off x="880175" y="1111011"/>
          <a:ext cx="4989088" cy="555505"/>
        </a:xfrm>
        <a:prstGeom prst="rect">
          <a:avLst/>
        </a:prstGeom>
        <a:solidFill>
          <a:schemeClr val="accent4"/>
        </a:solidFill>
        <a:ln w="12700">
          <a:noFill/>
        </a:ln>
        <a:effectLst/>
        <a:scene3d>
          <a:camera prst="orthographicFront"/>
          <a:lightRig rig="flat" dir="t"/>
        </a:scene3d>
        <a:sp3d prstMaterial="plastic">
          <a:bevelT w="120900" h="88900"/>
          <a:bevelB w="88900" h="31750" prst="angle"/>
        </a:sp3d>
      </dgm:spPr>
      <dgm:t>
        <a:bodyPr/>
        <a:lstStyle/>
        <a:p>
          <a:pPr>
            <a:buFont typeface="Times New Roman" panose="02020603050405020304" pitchFamily="18" charset="0"/>
            <a:buNone/>
          </a:pPr>
          <a:r>
            <a:rPr lang="en-US" sz="1400" b="0" dirty="0">
              <a:solidFill>
                <a:schemeClr val="bg1"/>
              </a:solidFill>
              <a:latin typeface="Arial" panose="020B0604020202020204" pitchFamily="34" charset="0"/>
              <a:ea typeface="+mn-ea"/>
              <a:cs typeface="Arial" panose="020B0604020202020204" pitchFamily="34" charset="0"/>
            </a:rPr>
            <a:t>Alisa Bennett, President, is on the Corporate Advisory Committee for the Public Sector Healthcare Roundtable and is a CAPPP educator as well. </a:t>
          </a:r>
        </a:p>
      </dgm:t>
    </dgm:pt>
    <dgm:pt modelId="{D686C913-9C2B-48A9-AD3F-4B6F7EED503E}" type="parTrans" cxnId="{5AB669D5-C185-40E2-A371-BA77086445D7}">
      <dgm:prSet/>
      <dgm:spPr/>
      <dgm:t>
        <a:bodyPr/>
        <a:lstStyle/>
        <a:p>
          <a:endParaRPr lang="en-US" sz="1200">
            <a:latin typeface="Raleway" pitchFamily="2" charset="0"/>
          </a:endParaRPr>
        </a:p>
      </dgm:t>
    </dgm:pt>
    <dgm:pt modelId="{51E28A20-41C7-4B2E-ABC8-E5F2BC4E4B29}" type="sibTrans" cxnId="{5AB669D5-C185-40E2-A371-BA77086445D7}">
      <dgm:prSet/>
      <dgm:spPr/>
      <dgm:t>
        <a:bodyPr/>
        <a:lstStyle/>
        <a:p>
          <a:endParaRPr lang="en-US" sz="1200">
            <a:latin typeface="Raleway" pitchFamily="2" charset="0"/>
          </a:endParaRPr>
        </a:p>
      </dgm:t>
    </dgm:pt>
    <dgm:pt modelId="{0AC8732B-0374-4210-9A07-A6280B835899}">
      <dgm:prSet phldrT="[Text]" custT="1"/>
      <dgm:spPr>
        <a:xfrm>
          <a:off x="1089123" y="1944164"/>
          <a:ext cx="4780140" cy="555505"/>
        </a:xfrm>
        <a:prstGeom prst="rect">
          <a:avLst/>
        </a:prstGeom>
        <a:solidFill>
          <a:schemeClr val="accent6"/>
        </a:solidFill>
        <a:ln w="12700">
          <a:noFill/>
        </a:ln>
        <a:effectLst/>
        <a:scene3d>
          <a:camera prst="orthographicFront"/>
          <a:lightRig rig="flat" dir="t"/>
        </a:scene3d>
        <a:sp3d prstMaterial="plastic">
          <a:bevelT w="120900" h="88900"/>
          <a:bevelB w="88900" h="31750" prst="angle"/>
        </a:sp3d>
      </dgm:spPr>
      <dgm:t>
        <a:bodyPr/>
        <a:lstStyle/>
        <a:p>
          <a:pPr>
            <a:buFont typeface="Times New Roman" panose="02020603050405020304" pitchFamily="18" charset="0"/>
            <a:buNone/>
          </a:pPr>
          <a:r>
            <a:rPr lang="en-US" sz="1400" b="0" dirty="0">
              <a:solidFill>
                <a:schemeClr val="bg1"/>
              </a:solidFill>
              <a:latin typeface="Arial" panose="020B0604020202020204" pitchFamily="34" charset="0"/>
              <a:ea typeface="+mn-ea"/>
              <a:cs typeface="Arial" panose="020B0604020202020204" pitchFamily="34" charset="0"/>
            </a:rPr>
            <a:t>Todd Green, President, serves on the Corporate Advisory Board of the National Council of Teachers Retirement (NCTR)</a:t>
          </a:r>
        </a:p>
      </dgm:t>
    </dgm:pt>
    <dgm:pt modelId="{43F5A423-E634-4BB0-8995-38F72526C80E}" type="parTrans" cxnId="{B2F74517-BF64-4B30-A454-531F05E1FA0F}">
      <dgm:prSet/>
      <dgm:spPr/>
      <dgm:t>
        <a:bodyPr/>
        <a:lstStyle/>
        <a:p>
          <a:endParaRPr lang="en-US" sz="1200">
            <a:latin typeface="Raleway" pitchFamily="2" charset="0"/>
          </a:endParaRPr>
        </a:p>
      </dgm:t>
    </dgm:pt>
    <dgm:pt modelId="{67208206-48C8-4C9E-A409-3C4063786C46}" type="sibTrans" cxnId="{B2F74517-BF64-4B30-A454-531F05E1FA0F}">
      <dgm:prSet/>
      <dgm:spPr/>
      <dgm:t>
        <a:bodyPr/>
        <a:lstStyle/>
        <a:p>
          <a:endParaRPr lang="en-US" sz="1200">
            <a:latin typeface="Raleway" pitchFamily="2" charset="0"/>
          </a:endParaRPr>
        </a:p>
      </dgm:t>
    </dgm:pt>
    <dgm:pt modelId="{608A5B21-382C-435F-A35E-8B69E0B285AE}">
      <dgm:prSet phldrT="[Text]" custT="1"/>
      <dgm:spPr>
        <a:xfrm>
          <a:off x="1089123" y="2776790"/>
          <a:ext cx="4780140" cy="555505"/>
        </a:xfrm>
        <a:prstGeom prst="rect">
          <a:avLst/>
        </a:prstGeom>
        <a:solidFill>
          <a:schemeClr val="accent6"/>
        </a:solidFill>
        <a:ln w="12700">
          <a:noFill/>
        </a:ln>
        <a:effectLst/>
        <a:scene3d>
          <a:camera prst="orthographicFront"/>
          <a:lightRig rig="flat" dir="t"/>
        </a:scene3d>
        <a:sp3d prstMaterial="plastic">
          <a:bevelT w="120900" h="88900"/>
          <a:bevelB w="88900" h="31750" prst="angle"/>
        </a:sp3d>
      </dgm:spPr>
      <dgm:t>
        <a:bodyPr/>
        <a:lstStyle/>
        <a:p>
          <a:pPr>
            <a:buFont typeface="Times New Roman" panose="02020603050405020304" pitchFamily="18" charset="0"/>
            <a:buNone/>
          </a:pPr>
          <a:r>
            <a:rPr lang="en-US" sz="1400" b="0" dirty="0">
              <a:solidFill>
                <a:schemeClr val="bg1"/>
              </a:solidFill>
              <a:latin typeface="Arial" panose="020B0604020202020204" pitchFamily="34" charset="0"/>
              <a:ea typeface="+mn-ea"/>
              <a:cs typeface="Arial" panose="020B0604020202020204" pitchFamily="34" charset="0"/>
            </a:rPr>
            <a:t>Larry Langer, Principal, serves on the Associate Advisory Committee of National Association of State Retirement Administrators (NASRA) and is a frequent presenter at MAPERS. </a:t>
          </a:r>
        </a:p>
      </dgm:t>
    </dgm:pt>
    <dgm:pt modelId="{498170DA-682F-4640-8D5C-8079E0B99AF3}" type="parTrans" cxnId="{945F54CD-B1E1-45B5-82E7-76F4F8C71762}">
      <dgm:prSet/>
      <dgm:spPr/>
      <dgm:t>
        <a:bodyPr/>
        <a:lstStyle/>
        <a:p>
          <a:endParaRPr lang="en-US" sz="1200">
            <a:latin typeface="Raleway" pitchFamily="2" charset="0"/>
          </a:endParaRPr>
        </a:p>
      </dgm:t>
    </dgm:pt>
    <dgm:pt modelId="{FAD4637D-5B5C-43D1-8857-9DB846A0ED2D}" type="sibTrans" cxnId="{945F54CD-B1E1-45B5-82E7-76F4F8C71762}">
      <dgm:prSet/>
      <dgm:spPr/>
      <dgm:t>
        <a:bodyPr/>
        <a:lstStyle/>
        <a:p>
          <a:endParaRPr lang="en-US" sz="1200">
            <a:latin typeface="Raleway" pitchFamily="2" charset="0"/>
          </a:endParaRPr>
        </a:p>
      </dgm:t>
    </dgm:pt>
    <dgm:pt modelId="{343B84F5-0EBE-4B40-966C-9B07DE88F6F8}">
      <dgm:prSet phldrT="[Text]" custT="1"/>
      <dgm:spPr>
        <a:xfrm>
          <a:off x="880175" y="3609943"/>
          <a:ext cx="4989088" cy="555505"/>
        </a:xfrm>
        <a:prstGeom prst="rect">
          <a:avLst/>
        </a:prstGeom>
        <a:solidFill>
          <a:schemeClr val="accent4"/>
        </a:solidFill>
        <a:ln w="12700">
          <a:noFill/>
        </a:ln>
        <a:effectLst/>
        <a:scene3d>
          <a:camera prst="orthographicFront"/>
          <a:lightRig rig="flat" dir="t"/>
        </a:scene3d>
        <a:sp3d prstMaterial="plastic">
          <a:bevelT w="120900" h="88900"/>
          <a:bevelB w="88900" h="31750" prst="angle"/>
        </a:sp3d>
      </dgm:spPr>
      <dgm:t>
        <a:bodyPr/>
        <a:lstStyle/>
        <a:p>
          <a:pPr algn="l">
            <a:buFont typeface="Times New Roman" panose="02020603050405020304" pitchFamily="18" charset="0"/>
            <a:buNone/>
          </a:pPr>
          <a:r>
            <a:rPr lang="en-US" sz="1400" b="0" dirty="0">
              <a:solidFill>
                <a:schemeClr val="bg1"/>
              </a:solidFill>
              <a:latin typeface="Arial" panose="020B0604020202020204" pitchFamily="34" charset="0"/>
              <a:ea typeface="+mn-ea"/>
              <a:cs typeface="Arial" panose="020B0604020202020204" pitchFamily="34" charset="0"/>
            </a:rPr>
            <a:t>Brent Banister, Chief Actuary, serves on various committees with three major actuarial organizations as well as the joint committee which produced the LDROM Toolkit.</a:t>
          </a:r>
        </a:p>
      </dgm:t>
    </dgm:pt>
    <dgm:pt modelId="{3A7761AF-60AE-49B5-8EC2-5E2B8DC23074}" type="parTrans" cxnId="{0A9EE2AE-D71B-49BD-8DC1-7041288462CD}">
      <dgm:prSet/>
      <dgm:spPr/>
      <dgm:t>
        <a:bodyPr/>
        <a:lstStyle/>
        <a:p>
          <a:endParaRPr lang="en-US" sz="1200">
            <a:latin typeface="Raleway" pitchFamily="2" charset="0"/>
          </a:endParaRPr>
        </a:p>
      </dgm:t>
    </dgm:pt>
    <dgm:pt modelId="{F91A0A17-D146-4885-A495-1A3ABA506D61}" type="sibTrans" cxnId="{0A9EE2AE-D71B-49BD-8DC1-7041288462CD}">
      <dgm:prSet/>
      <dgm:spPr/>
      <dgm:t>
        <a:bodyPr/>
        <a:lstStyle/>
        <a:p>
          <a:endParaRPr lang="en-US" sz="1200">
            <a:latin typeface="Raleway" pitchFamily="2" charset="0"/>
          </a:endParaRPr>
        </a:p>
      </dgm:t>
    </dgm:pt>
    <dgm:pt modelId="{25DB2C4D-2806-49A4-B5B3-601A0EECCDE3}">
      <dgm:prSet phldrT="[Text]" custT="1"/>
      <dgm:spPr>
        <a:xfrm>
          <a:off x="423234" y="4443096"/>
          <a:ext cx="5446029" cy="555505"/>
        </a:xfrm>
        <a:prstGeom prst="rect">
          <a:avLst/>
        </a:prstGeom>
        <a:solidFill>
          <a:schemeClr val="tx2"/>
        </a:solidFill>
        <a:ln w="12700">
          <a:noFill/>
        </a:ln>
        <a:effectLst/>
        <a:scene3d>
          <a:camera prst="orthographicFront"/>
          <a:lightRig rig="flat" dir="t"/>
        </a:scene3d>
        <a:sp3d prstMaterial="plastic">
          <a:bevelT w="120900" h="88900"/>
          <a:bevelB w="88900" h="31750" prst="angle"/>
        </a:sp3d>
      </dgm:spPr>
      <dgm:t>
        <a:bodyPr/>
        <a:lstStyle/>
        <a:p>
          <a:pPr>
            <a:buFont typeface="Times New Roman" panose="02020603050405020304" pitchFamily="18" charset="0"/>
            <a:buNone/>
          </a:pPr>
          <a:r>
            <a:rPr lang="en-US" sz="1400" b="0" dirty="0">
              <a:solidFill>
                <a:schemeClr val="bg1"/>
              </a:solidFill>
              <a:latin typeface="Arial" panose="020B0604020202020204" pitchFamily="34" charset="0"/>
              <a:ea typeface="+mn-ea"/>
              <a:cs typeface="Arial" panose="020B0604020202020204" pitchFamily="34" charset="0"/>
            </a:rPr>
            <a:t>Wendy Ludbrook, Consulting Actuary, is a member of the committee that recently released the 2</a:t>
          </a:r>
          <a:r>
            <a:rPr lang="en-US" sz="1400" b="0" baseline="30000" dirty="0">
              <a:solidFill>
                <a:schemeClr val="bg1"/>
              </a:solidFill>
              <a:latin typeface="Arial" panose="020B0604020202020204" pitchFamily="34" charset="0"/>
              <a:ea typeface="+mn-ea"/>
              <a:cs typeface="Arial" panose="020B0604020202020204" pitchFamily="34" charset="0"/>
            </a:rPr>
            <a:t>nd</a:t>
          </a:r>
          <a:r>
            <a:rPr lang="en-US" sz="1400" b="0" dirty="0">
              <a:solidFill>
                <a:schemeClr val="bg1"/>
              </a:solidFill>
              <a:latin typeface="Arial" panose="020B0604020202020204" pitchFamily="34" charset="0"/>
              <a:ea typeface="+mn-ea"/>
              <a:cs typeface="Arial" panose="020B0604020202020204" pitchFamily="34" charset="0"/>
            </a:rPr>
            <a:t> edition of the Issue Brief entitled “Actuarial Funding Policies and Practices  for Public Sector Pension Plans”.</a:t>
          </a:r>
        </a:p>
      </dgm:t>
    </dgm:pt>
    <dgm:pt modelId="{31466D4C-1DE3-4BA1-911E-D230255F27EE}" type="parTrans" cxnId="{08EAE928-122D-42AD-B583-1AEC2877D48A}">
      <dgm:prSet/>
      <dgm:spPr/>
      <dgm:t>
        <a:bodyPr/>
        <a:lstStyle/>
        <a:p>
          <a:endParaRPr lang="en-US" sz="1200">
            <a:latin typeface="Raleway" pitchFamily="2" charset="0"/>
          </a:endParaRPr>
        </a:p>
      </dgm:t>
    </dgm:pt>
    <dgm:pt modelId="{543D7BA0-86EF-43B7-9075-F3A3D9D1C0F8}" type="sibTrans" cxnId="{08EAE928-122D-42AD-B583-1AEC2877D48A}">
      <dgm:prSet/>
      <dgm:spPr/>
      <dgm:t>
        <a:bodyPr/>
        <a:lstStyle/>
        <a:p>
          <a:endParaRPr lang="en-US" sz="1200">
            <a:latin typeface="Raleway" pitchFamily="2" charset="0"/>
          </a:endParaRPr>
        </a:p>
      </dgm:t>
    </dgm:pt>
    <dgm:pt modelId="{584ED2D9-3495-4385-949A-5EA8F3826A48}" type="pres">
      <dgm:prSet presAssocID="{FAE3B3E3-730A-45AF-B91D-933C68D3D6CD}" presName="Name0" presStyleCnt="0">
        <dgm:presLayoutVars>
          <dgm:chMax val="7"/>
          <dgm:chPref val="7"/>
          <dgm:dir/>
        </dgm:presLayoutVars>
      </dgm:prSet>
      <dgm:spPr/>
    </dgm:pt>
    <dgm:pt modelId="{2483D959-93D8-46A7-BE0C-233C01A04FF1}" type="pres">
      <dgm:prSet presAssocID="{FAE3B3E3-730A-45AF-B91D-933C68D3D6CD}" presName="Name1" presStyleCnt="0"/>
      <dgm:spPr/>
    </dgm:pt>
    <dgm:pt modelId="{F1BA4F20-6FC3-4E4B-88F2-3ACFA0DA1591}" type="pres">
      <dgm:prSet presAssocID="{FAE3B3E3-730A-45AF-B91D-933C68D3D6CD}" presName="cycle" presStyleCnt="0"/>
      <dgm:spPr/>
    </dgm:pt>
    <dgm:pt modelId="{6FE36131-6E8E-497A-A264-264A600A042C}" type="pres">
      <dgm:prSet presAssocID="{FAE3B3E3-730A-45AF-B91D-933C68D3D6CD}" presName="srcNode" presStyleLbl="node1" presStyleIdx="0" presStyleCnt="6"/>
      <dgm:spPr/>
    </dgm:pt>
    <dgm:pt modelId="{9A93D9CE-B558-435D-B54C-D35C9FFDE2BE}" type="pres">
      <dgm:prSet presAssocID="{FAE3B3E3-730A-45AF-B91D-933C68D3D6CD}" presName="conn" presStyleLbl="parChTrans1D2" presStyleIdx="0" presStyleCnt="1"/>
      <dgm:spPr/>
    </dgm:pt>
    <dgm:pt modelId="{F2BF7336-AE3A-49FE-82FC-A83FEAC41636}" type="pres">
      <dgm:prSet presAssocID="{FAE3B3E3-730A-45AF-B91D-933C68D3D6CD}" presName="extraNode" presStyleLbl="node1" presStyleIdx="0" presStyleCnt="6"/>
      <dgm:spPr/>
    </dgm:pt>
    <dgm:pt modelId="{16258AC8-37BC-40F0-B1A8-2E95D0CEBBBE}" type="pres">
      <dgm:prSet presAssocID="{FAE3B3E3-730A-45AF-B91D-933C68D3D6CD}" presName="dstNode" presStyleLbl="node1" presStyleIdx="0" presStyleCnt="6"/>
      <dgm:spPr/>
    </dgm:pt>
    <dgm:pt modelId="{4EB718B0-F801-4B66-AD23-479684106020}" type="pres">
      <dgm:prSet presAssocID="{C01FCDF9-F28E-44CA-A680-332B5B027516}" presName="text_1" presStyleLbl="node1" presStyleIdx="0" presStyleCnt="6">
        <dgm:presLayoutVars>
          <dgm:bulletEnabled val="1"/>
        </dgm:presLayoutVars>
      </dgm:prSet>
      <dgm:spPr/>
    </dgm:pt>
    <dgm:pt modelId="{E2505F7A-31D6-447F-86E0-678D706A1919}" type="pres">
      <dgm:prSet presAssocID="{C01FCDF9-F28E-44CA-A680-332B5B027516}" presName="accent_1" presStyleCnt="0"/>
      <dgm:spPr/>
    </dgm:pt>
    <dgm:pt modelId="{28A24631-5245-4255-97A5-A9019E9F3FAD}" type="pres">
      <dgm:prSet presAssocID="{C01FCDF9-F28E-44CA-A680-332B5B027516}" presName="accentRepeatNode" presStyleLbl="solidFgAcc1" presStyleIdx="0" presStyleCnt="6"/>
      <dgm:spPr>
        <a:xfrm>
          <a:off x="76043" y="208420"/>
          <a:ext cx="694382" cy="694382"/>
        </a:xfrm>
        <a:prstGeom prst="ellipse">
          <a:avLst/>
        </a:prstGeom>
        <a:solidFill>
          <a:schemeClr val="tx2"/>
        </a:solidFill>
        <a:ln w="12700" cap="flat" cmpd="sng" algn="ctr">
          <a:noFill/>
          <a:prstDash val="solid"/>
          <a:miter lim="800000"/>
        </a:ln>
        <a:effectLst/>
        <a:scene3d>
          <a:camera prst="orthographicFront"/>
          <a:lightRig rig="flat" dir="t"/>
        </a:scene3d>
        <a:sp3d z="190500" extrusionH="12700" prstMaterial="plastic">
          <a:bevelT w="50800" h="50800"/>
        </a:sp3d>
      </dgm:spPr>
    </dgm:pt>
    <dgm:pt modelId="{27D0D6A7-A08B-4818-BC09-DBD2916949B1}" type="pres">
      <dgm:prSet presAssocID="{969FC5B4-F6C5-464B-BB96-6CC4D33260FC}" presName="text_2" presStyleLbl="node1" presStyleIdx="1" presStyleCnt="6">
        <dgm:presLayoutVars>
          <dgm:bulletEnabled val="1"/>
        </dgm:presLayoutVars>
      </dgm:prSet>
      <dgm:spPr/>
    </dgm:pt>
    <dgm:pt modelId="{0E623E8D-D562-4DD8-8B51-01C361081410}" type="pres">
      <dgm:prSet presAssocID="{969FC5B4-F6C5-464B-BB96-6CC4D33260FC}" presName="accent_2" presStyleCnt="0"/>
      <dgm:spPr/>
    </dgm:pt>
    <dgm:pt modelId="{A56E4E21-831F-4DAB-9DD1-7E5C07BF0735}" type="pres">
      <dgm:prSet presAssocID="{969FC5B4-F6C5-464B-BB96-6CC4D33260FC}" presName="accentRepeatNode" presStyleLbl="solidFgAcc1" presStyleIdx="1" presStyleCnt="6"/>
      <dgm:spPr>
        <a:xfrm>
          <a:off x="532984" y="1041573"/>
          <a:ext cx="694382" cy="694382"/>
        </a:xfrm>
        <a:prstGeom prst="ellipse">
          <a:avLst/>
        </a:prstGeom>
        <a:solidFill>
          <a:schemeClr val="accent4"/>
        </a:solidFill>
        <a:ln w="12700" cap="flat" cmpd="sng" algn="ctr">
          <a:noFill/>
          <a:prstDash val="solid"/>
          <a:miter lim="800000"/>
        </a:ln>
        <a:effectLst/>
        <a:scene3d>
          <a:camera prst="orthographicFront"/>
          <a:lightRig rig="flat" dir="t"/>
        </a:scene3d>
        <a:sp3d z="190500" extrusionH="12700" prstMaterial="plastic">
          <a:bevelT w="50800" h="50800"/>
        </a:sp3d>
      </dgm:spPr>
    </dgm:pt>
    <dgm:pt modelId="{513B0B85-4B53-44FC-A184-9393D2C75172}" type="pres">
      <dgm:prSet presAssocID="{0AC8732B-0374-4210-9A07-A6280B835899}" presName="text_3" presStyleLbl="node1" presStyleIdx="2" presStyleCnt="6">
        <dgm:presLayoutVars>
          <dgm:bulletEnabled val="1"/>
        </dgm:presLayoutVars>
      </dgm:prSet>
      <dgm:spPr/>
    </dgm:pt>
    <dgm:pt modelId="{E056BE43-B9AD-4FAE-A94E-283501E53A80}" type="pres">
      <dgm:prSet presAssocID="{0AC8732B-0374-4210-9A07-A6280B835899}" presName="accent_3" presStyleCnt="0"/>
      <dgm:spPr/>
    </dgm:pt>
    <dgm:pt modelId="{4D84ED28-6595-48FB-9163-5D14AC31119C}" type="pres">
      <dgm:prSet presAssocID="{0AC8732B-0374-4210-9A07-A6280B835899}" presName="accentRepeatNode" presStyleLbl="solidFgAcc1" presStyleIdx="2" presStyleCnt="6"/>
      <dgm:spPr>
        <a:xfrm>
          <a:off x="741932" y="1874726"/>
          <a:ext cx="694382" cy="694382"/>
        </a:xfrm>
        <a:prstGeom prst="ellipse">
          <a:avLst/>
        </a:prstGeom>
        <a:solidFill>
          <a:schemeClr val="accent6"/>
        </a:solidFill>
        <a:ln w="12700" cap="flat" cmpd="sng" algn="ctr">
          <a:noFill/>
          <a:prstDash val="solid"/>
          <a:miter lim="800000"/>
        </a:ln>
        <a:effectLst/>
        <a:scene3d>
          <a:camera prst="orthographicFront"/>
          <a:lightRig rig="flat" dir="t"/>
        </a:scene3d>
        <a:sp3d z="190500" extrusionH="12700" prstMaterial="plastic">
          <a:bevelT w="50800" h="50800"/>
        </a:sp3d>
      </dgm:spPr>
    </dgm:pt>
    <dgm:pt modelId="{37107D8F-D29A-4CF0-ABEA-59F671BE7E1A}" type="pres">
      <dgm:prSet presAssocID="{608A5B21-382C-435F-A35E-8B69E0B285AE}" presName="text_4" presStyleLbl="node1" presStyleIdx="3" presStyleCnt="6">
        <dgm:presLayoutVars>
          <dgm:bulletEnabled val="1"/>
        </dgm:presLayoutVars>
      </dgm:prSet>
      <dgm:spPr/>
    </dgm:pt>
    <dgm:pt modelId="{0AB04405-8F38-479E-AA8D-500F5F55EA51}" type="pres">
      <dgm:prSet presAssocID="{608A5B21-382C-435F-A35E-8B69E0B285AE}" presName="accent_4" presStyleCnt="0"/>
      <dgm:spPr/>
    </dgm:pt>
    <dgm:pt modelId="{6E85A8B9-9F42-477B-89A8-873136AB1521}" type="pres">
      <dgm:prSet presAssocID="{608A5B21-382C-435F-A35E-8B69E0B285AE}" presName="accentRepeatNode" presStyleLbl="solidFgAcc1" presStyleIdx="3" presStyleCnt="6"/>
      <dgm:spPr>
        <a:xfrm>
          <a:off x="741932" y="2707352"/>
          <a:ext cx="694382" cy="694382"/>
        </a:xfrm>
        <a:prstGeom prst="ellipse">
          <a:avLst/>
        </a:prstGeom>
        <a:solidFill>
          <a:schemeClr val="accent6"/>
        </a:solidFill>
        <a:ln w="12700" cap="flat" cmpd="sng" algn="ctr">
          <a:noFill/>
          <a:prstDash val="solid"/>
          <a:miter lim="800000"/>
        </a:ln>
        <a:effectLst/>
        <a:scene3d>
          <a:camera prst="orthographicFront"/>
          <a:lightRig rig="flat" dir="t"/>
        </a:scene3d>
        <a:sp3d z="190500" extrusionH="12700" prstMaterial="plastic">
          <a:bevelT w="50800" h="50800"/>
        </a:sp3d>
      </dgm:spPr>
    </dgm:pt>
    <dgm:pt modelId="{BDABAAA1-0F18-44C7-A35C-E6632DDABBE2}" type="pres">
      <dgm:prSet presAssocID="{343B84F5-0EBE-4B40-966C-9B07DE88F6F8}" presName="text_5" presStyleLbl="node1" presStyleIdx="4" presStyleCnt="6">
        <dgm:presLayoutVars>
          <dgm:bulletEnabled val="1"/>
        </dgm:presLayoutVars>
      </dgm:prSet>
      <dgm:spPr/>
    </dgm:pt>
    <dgm:pt modelId="{33E12F8F-99B9-4EDE-94D3-E3CD463E4D40}" type="pres">
      <dgm:prSet presAssocID="{343B84F5-0EBE-4B40-966C-9B07DE88F6F8}" presName="accent_5" presStyleCnt="0"/>
      <dgm:spPr/>
    </dgm:pt>
    <dgm:pt modelId="{2E66E82C-911C-462D-B3D2-8C8C8B4CCB45}" type="pres">
      <dgm:prSet presAssocID="{343B84F5-0EBE-4B40-966C-9B07DE88F6F8}" presName="accentRepeatNode" presStyleLbl="solidFgAcc1" presStyleIdx="4" presStyleCnt="6"/>
      <dgm:spPr>
        <a:xfrm>
          <a:off x="532984" y="3540505"/>
          <a:ext cx="694382" cy="694382"/>
        </a:xfrm>
        <a:prstGeom prst="ellipse">
          <a:avLst/>
        </a:prstGeom>
        <a:solidFill>
          <a:schemeClr val="accent4"/>
        </a:solidFill>
        <a:ln w="12700" cap="flat" cmpd="sng" algn="ctr">
          <a:noFill/>
          <a:prstDash val="solid"/>
          <a:miter lim="800000"/>
        </a:ln>
        <a:effectLst/>
        <a:scene3d>
          <a:camera prst="orthographicFront"/>
          <a:lightRig rig="flat" dir="t"/>
        </a:scene3d>
        <a:sp3d z="190500" extrusionH="12700" prstMaterial="plastic">
          <a:bevelT w="50800" h="50800"/>
        </a:sp3d>
      </dgm:spPr>
    </dgm:pt>
    <dgm:pt modelId="{DAD737DF-79D5-48CB-A47E-7800AC6E8FB6}" type="pres">
      <dgm:prSet presAssocID="{25DB2C4D-2806-49A4-B5B3-601A0EECCDE3}" presName="text_6" presStyleLbl="node1" presStyleIdx="5" presStyleCnt="6">
        <dgm:presLayoutVars>
          <dgm:bulletEnabled val="1"/>
        </dgm:presLayoutVars>
      </dgm:prSet>
      <dgm:spPr/>
    </dgm:pt>
    <dgm:pt modelId="{3C611E3F-37DB-4536-BA41-E2FAC4F5B170}" type="pres">
      <dgm:prSet presAssocID="{25DB2C4D-2806-49A4-B5B3-601A0EECCDE3}" presName="accent_6" presStyleCnt="0"/>
      <dgm:spPr/>
    </dgm:pt>
    <dgm:pt modelId="{62854E05-782D-48D4-9A61-C62A1DF87B37}" type="pres">
      <dgm:prSet presAssocID="{25DB2C4D-2806-49A4-B5B3-601A0EECCDE3}" presName="accentRepeatNode" presStyleLbl="solidFgAcc1" presStyleIdx="5" presStyleCnt="6"/>
      <dgm:spPr>
        <a:xfrm>
          <a:off x="76043" y="4373658"/>
          <a:ext cx="694382" cy="694382"/>
        </a:xfrm>
        <a:prstGeom prst="ellipse">
          <a:avLst/>
        </a:prstGeom>
        <a:solidFill>
          <a:schemeClr val="tx2"/>
        </a:solidFill>
        <a:ln w="12700" cap="flat" cmpd="sng" algn="ctr">
          <a:noFill/>
          <a:prstDash val="lgDash"/>
          <a:miter lim="800000"/>
        </a:ln>
        <a:effectLst/>
        <a:scene3d>
          <a:camera prst="orthographicFront"/>
          <a:lightRig rig="flat" dir="t"/>
        </a:scene3d>
        <a:sp3d z="190500" extrusionH="12700" prstMaterial="plastic">
          <a:bevelT w="50800" h="50800"/>
        </a:sp3d>
      </dgm:spPr>
    </dgm:pt>
  </dgm:ptLst>
  <dgm:cxnLst>
    <dgm:cxn modelId="{B2F74517-BF64-4B30-A454-531F05E1FA0F}" srcId="{FAE3B3E3-730A-45AF-B91D-933C68D3D6CD}" destId="{0AC8732B-0374-4210-9A07-A6280B835899}" srcOrd="2" destOrd="0" parTransId="{43F5A423-E634-4BB0-8995-38F72526C80E}" sibTransId="{67208206-48C8-4C9E-A409-3C4063786C46}"/>
    <dgm:cxn modelId="{FA5C8124-FB9A-43E7-A09A-7BCC9B9C6155}" type="presOf" srcId="{608A5B21-382C-435F-A35E-8B69E0B285AE}" destId="{37107D8F-D29A-4CF0-ABEA-59F671BE7E1A}" srcOrd="0" destOrd="0" presId="urn:microsoft.com/office/officeart/2008/layout/VerticalCurvedList"/>
    <dgm:cxn modelId="{08EAE928-122D-42AD-B583-1AEC2877D48A}" srcId="{FAE3B3E3-730A-45AF-B91D-933C68D3D6CD}" destId="{25DB2C4D-2806-49A4-B5B3-601A0EECCDE3}" srcOrd="5" destOrd="0" parTransId="{31466D4C-1DE3-4BA1-911E-D230255F27EE}" sibTransId="{543D7BA0-86EF-43B7-9075-F3A3D9D1C0F8}"/>
    <dgm:cxn modelId="{D14C384E-FEFE-4C3F-9444-2DF7D54BCEC8}" srcId="{FAE3B3E3-730A-45AF-B91D-933C68D3D6CD}" destId="{C01FCDF9-F28E-44CA-A680-332B5B027516}" srcOrd="0" destOrd="0" parTransId="{DD7567AB-5BCB-4634-A3B6-E05C8BE7DE6A}" sibTransId="{5D8236F7-B201-4F1C-838C-6E2A2C16A187}"/>
    <dgm:cxn modelId="{CC356656-7B97-4EF4-9444-7351351B3B33}" type="presOf" srcId="{969FC5B4-F6C5-464B-BB96-6CC4D33260FC}" destId="{27D0D6A7-A08B-4818-BC09-DBD2916949B1}" srcOrd="0" destOrd="0" presId="urn:microsoft.com/office/officeart/2008/layout/VerticalCurvedList"/>
    <dgm:cxn modelId="{6AAE5F5A-BFBE-42D7-9799-34B4D44C03AA}" type="presOf" srcId="{5D8236F7-B201-4F1C-838C-6E2A2C16A187}" destId="{9A93D9CE-B558-435D-B54C-D35C9FFDE2BE}" srcOrd="0" destOrd="0" presId="urn:microsoft.com/office/officeart/2008/layout/VerticalCurvedList"/>
    <dgm:cxn modelId="{79A19584-3EF2-459D-93F3-6F7F362614AD}" type="presOf" srcId="{343B84F5-0EBE-4B40-966C-9B07DE88F6F8}" destId="{BDABAAA1-0F18-44C7-A35C-E6632DDABBE2}" srcOrd="0" destOrd="0" presId="urn:microsoft.com/office/officeart/2008/layout/VerticalCurvedList"/>
    <dgm:cxn modelId="{0A9EE2AE-D71B-49BD-8DC1-7041288462CD}" srcId="{FAE3B3E3-730A-45AF-B91D-933C68D3D6CD}" destId="{343B84F5-0EBE-4B40-966C-9B07DE88F6F8}" srcOrd="4" destOrd="0" parTransId="{3A7761AF-60AE-49B5-8EC2-5E2B8DC23074}" sibTransId="{F91A0A17-D146-4885-A495-1A3ABA506D61}"/>
    <dgm:cxn modelId="{76540CAF-C7DA-468D-935F-5705C38E3D77}" type="presOf" srcId="{C01FCDF9-F28E-44CA-A680-332B5B027516}" destId="{4EB718B0-F801-4B66-AD23-479684106020}" srcOrd="0" destOrd="0" presId="urn:microsoft.com/office/officeart/2008/layout/VerticalCurvedList"/>
    <dgm:cxn modelId="{DCBC79C6-9024-44FA-97A5-7E8FE7E858E5}" type="presOf" srcId="{FAE3B3E3-730A-45AF-B91D-933C68D3D6CD}" destId="{584ED2D9-3495-4385-949A-5EA8F3826A48}" srcOrd="0" destOrd="0" presId="urn:microsoft.com/office/officeart/2008/layout/VerticalCurvedList"/>
    <dgm:cxn modelId="{945F54CD-B1E1-45B5-82E7-76F4F8C71762}" srcId="{FAE3B3E3-730A-45AF-B91D-933C68D3D6CD}" destId="{608A5B21-382C-435F-A35E-8B69E0B285AE}" srcOrd="3" destOrd="0" parTransId="{498170DA-682F-4640-8D5C-8079E0B99AF3}" sibTransId="{FAD4637D-5B5C-43D1-8857-9DB846A0ED2D}"/>
    <dgm:cxn modelId="{5AB669D5-C185-40E2-A371-BA77086445D7}" srcId="{FAE3B3E3-730A-45AF-B91D-933C68D3D6CD}" destId="{969FC5B4-F6C5-464B-BB96-6CC4D33260FC}" srcOrd="1" destOrd="0" parTransId="{D686C913-9C2B-48A9-AD3F-4B6F7EED503E}" sibTransId="{51E28A20-41C7-4B2E-ABC8-E5F2BC4E4B29}"/>
    <dgm:cxn modelId="{FB50AFF4-249A-4443-BDBF-AE9D46EACC32}" type="presOf" srcId="{0AC8732B-0374-4210-9A07-A6280B835899}" destId="{513B0B85-4B53-44FC-A184-9393D2C75172}" srcOrd="0" destOrd="0" presId="urn:microsoft.com/office/officeart/2008/layout/VerticalCurvedList"/>
    <dgm:cxn modelId="{C406A5FD-435C-4D52-AC44-6870EF9F9B1B}" type="presOf" srcId="{25DB2C4D-2806-49A4-B5B3-601A0EECCDE3}" destId="{DAD737DF-79D5-48CB-A47E-7800AC6E8FB6}" srcOrd="0" destOrd="0" presId="urn:microsoft.com/office/officeart/2008/layout/VerticalCurvedList"/>
    <dgm:cxn modelId="{C858D422-A6D4-4DA9-B979-EF02402E1608}" type="presParOf" srcId="{584ED2D9-3495-4385-949A-5EA8F3826A48}" destId="{2483D959-93D8-46A7-BE0C-233C01A04FF1}" srcOrd="0" destOrd="0" presId="urn:microsoft.com/office/officeart/2008/layout/VerticalCurvedList"/>
    <dgm:cxn modelId="{28C3E994-BB88-40D2-8702-02488BD7E444}" type="presParOf" srcId="{2483D959-93D8-46A7-BE0C-233C01A04FF1}" destId="{F1BA4F20-6FC3-4E4B-88F2-3ACFA0DA1591}" srcOrd="0" destOrd="0" presId="urn:microsoft.com/office/officeart/2008/layout/VerticalCurvedList"/>
    <dgm:cxn modelId="{B0290795-C44C-4B7A-BB6F-ADDF96C0B88B}" type="presParOf" srcId="{F1BA4F20-6FC3-4E4B-88F2-3ACFA0DA1591}" destId="{6FE36131-6E8E-497A-A264-264A600A042C}" srcOrd="0" destOrd="0" presId="urn:microsoft.com/office/officeart/2008/layout/VerticalCurvedList"/>
    <dgm:cxn modelId="{5A079FA3-1EE4-4556-8F89-2396766783F1}" type="presParOf" srcId="{F1BA4F20-6FC3-4E4B-88F2-3ACFA0DA1591}" destId="{9A93D9CE-B558-435D-B54C-D35C9FFDE2BE}" srcOrd="1" destOrd="0" presId="urn:microsoft.com/office/officeart/2008/layout/VerticalCurvedList"/>
    <dgm:cxn modelId="{10503D9B-9EFB-4A9B-973F-FF6262F1FC31}" type="presParOf" srcId="{F1BA4F20-6FC3-4E4B-88F2-3ACFA0DA1591}" destId="{F2BF7336-AE3A-49FE-82FC-A83FEAC41636}" srcOrd="2" destOrd="0" presId="urn:microsoft.com/office/officeart/2008/layout/VerticalCurvedList"/>
    <dgm:cxn modelId="{33678A0E-B7DD-48F0-A97B-E09A8DCDCEEC}" type="presParOf" srcId="{F1BA4F20-6FC3-4E4B-88F2-3ACFA0DA1591}" destId="{16258AC8-37BC-40F0-B1A8-2E95D0CEBBBE}" srcOrd="3" destOrd="0" presId="urn:microsoft.com/office/officeart/2008/layout/VerticalCurvedList"/>
    <dgm:cxn modelId="{C49927D9-62C1-44F3-BFDE-BFCD1485ECA2}" type="presParOf" srcId="{2483D959-93D8-46A7-BE0C-233C01A04FF1}" destId="{4EB718B0-F801-4B66-AD23-479684106020}" srcOrd="1" destOrd="0" presId="urn:microsoft.com/office/officeart/2008/layout/VerticalCurvedList"/>
    <dgm:cxn modelId="{E7B4AE5F-B0BF-4874-ACAB-1B0B496D4E5F}" type="presParOf" srcId="{2483D959-93D8-46A7-BE0C-233C01A04FF1}" destId="{E2505F7A-31D6-447F-86E0-678D706A1919}" srcOrd="2" destOrd="0" presId="urn:microsoft.com/office/officeart/2008/layout/VerticalCurvedList"/>
    <dgm:cxn modelId="{9984D05C-FDB2-48E3-A2C8-D735CA0443DD}" type="presParOf" srcId="{E2505F7A-31D6-447F-86E0-678D706A1919}" destId="{28A24631-5245-4255-97A5-A9019E9F3FAD}" srcOrd="0" destOrd="0" presId="urn:microsoft.com/office/officeart/2008/layout/VerticalCurvedList"/>
    <dgm:cxn modelId="{9224267F-4746-49B7-8728-93529E1417C2}" type="presParOf" srcId="{2483D959-93D8-46A7-BE0C-233C01A04FF1}" destId="{27D0D6A7-A08B-4818-BC09-DBD2916949B1}" srcOrd="3" destOrd="0" presId="urn:microsoft.com/office/officeart/2008/layout/VerticalCurvedList"/>
    <dgm:cxn modelId="{3BE08092-01C8-4B46-8D26-FEAA35754235}" type="presParOf" srcId="{2483D959-93D8-46A7-BE0C-233C01A04FF1}" destId="{0E623E8D-D562-4DD8-8B51-01C361081410}" srcOrd="4" destOrd="0" presId="urn:microsoft.com/office/officeart/2008/layout/VerticalCurvedList"/>
    <dgm:cxn modelId="{3EF14ECB-F5BB-433A-9D49-F783CF04136C}" type="presParOf" srcId="{0E623E8D-D562-4DD8-8B51-01C361081410}" destId="{A56E4E21-831F-4DAB-9DD1-7E5C07BF0735}" srcOrd="0" destOrd="0" presId="urn:microsoft.com/office/officeart/2008/layout/VerticalCurvedList"/>
    <dgm:cxn modelId="{C2B41DC2-D1BB-4454-BD33-8B5C5915DFBF}" type="presParOf" srcId="{2483D959-93D8-46A7-BE0C-233C01A04FF1}" destId="{513B0B85-4B53-44FC-A184-9393D2C75172}" srcOrd="5" destOrd="0" presId="urn:microsoft.com/office/officeart/2008/layout/VerticalCurvedList"/>
    <dgm:cxn modelId="{D2E95195-D353-4A4B-9A3B-E22D95EB63B0}" type="presParOf" srcId="{2483D959-93D8-46A7-BE0C-233C01A04FF1}" destId="{E056BE43-B9AD-4FAE-A94E-283501E53A80}" srcOrd="6" destOrd="0" presId="urn:microsoft.com/office/officeart/2008/layout/VerticalCurvedList"/>
    <dgm:cxn modelId="{0BF5B3FB-80A9-4BDA-8248-1F9721F1A8A8}" type="presParOf" srcId="{E056BE43-B9AD-4FAE-A94E-283501E53A80}" destId="{4D84ED28-6595-48FB-9163-5D14AC31119C}" srcOrd="0" destOrd="0" presId="urn:microsoft.com/office/officeart/2008/layout/VerticalCurvedList"/>
    <dgm:cxn modelId="{586DB3CF-1D7C-4982-B12C-BE3B3434C5FD}" type="presParOf" srcId="{2483D959-93D8-46A7-BE0C-233C01A04FF1}" destId="{37107D8F-D29A-4CF0-ABEA-59F671BE7E1A}" srcOrd="7" destOrd="0" presId="urn:microsoft.com/office/officeart/2008/layout/VerticalCurvedList"/>
    <dgm:cxn modelId="{7F66F2C3-8D9A-4B07-8E79-B3D2D62BA1BD}" type="presParOf" srcId="{2483D959-93D8-46A7-BE0C-233C01A04FF1}" destId="{0AB04405-8F38-479E-AA8D-500F5F55EA51}" srcOrd="8" destOrd="0" presId="urn:microsoft.com/office/officeart/2008/layout/VerticalCurvedList"/>
    <dgm:cxn modelId="{96560D8B-F182-4055-98E7-1C7288A890E0}" type="presParOf" srcId="{0AB04405-8F38-479E-AA8D-500F5F55EA51}" destId="{6E85A8B9-9F42-477B-89A8-873136AB1521}" srcOrd="0" destOrd="0" presId="urn:microsoft.com/office/officeart/2008/layout/VerticalCurvedList"/>
    <dgm:cxn modelId="{ECC091F7-0606-4B73-AF59-C585AD29A052}" type="presParOf" srcId="{2483D959-93D8-46A7-BE0C-233C01A04FF1}" destId="{BDABAAA1-0F18-44C7-A35C-E6632DDABBE2}" srcOrd="9" destOrd="0" presId="urn:microsoft.com/office/officeart/2008/layout/VerticalCurvedList"/>
    <dgm:cxn modelId="{1D2CE6F9-3A76-4B54-BCBC-EF1E7047D9DE}" type="presParOf" srcId="{2483D959-93D8-46A7-BE0C-233C01A04FF1}" destId="{33E12F8F-99B9-4EDE-94D3-E3CD463E4D40}" srcOrd="10" destOrd="0" presId="urn:microsoft.com/office/officeart/2008/layout/VerticalCurvedList"/>
    <dgm:cxn modelId="{B377F7B0-DCCF-45F3-99C6-E580BDB4A954}" type="presParOf" srcId="{33E12F8F-99B9-4EDE-94D3-E3CD463E4D40}" destId="{2E66E82C-911C-462D-B3D2-8C8C8B4CCB45}" srcOrd="0" destOrd="0" presId="urn:microsoft.com/office/officeart/2008/layout/VerticalCurvedList"/>
    <dgm:cxn modelId="{7159F731-5504-4CE3-9FC3-48E932773802}" type="presParOf" srcId="{2483D959-93D8-46A7-BE0C-233C01A04FF1}" destId="{DAD737DF-79D5-48CB-A47E-7800AC6E8FB6}" srcOrd="11" destOrd="0" presId="urn:microsoft.com/office/officeart/2008/layout/VerticalCurvedList"/>
    <dgm:cxn modelId="{C253D954-D659-4FFD-A4A7-44ADA781B21B}" type="presParOf" srcId="{2483D959-93D8-46A7-BE0C-233C01A04FF1}" destId="{3C611E3F-37DB-4536-BA41-E2FAC4F5B170}" srcOrd="12" destOrd="0" presId="urn:microsoft.com/office/officeart/2008/layout/VerticalCurvedList"/>
    <dgm:cxn modelId="{6C1F0BCB-D737-42BC-80EB-F9055FFA7CCC}" type="presParOf" srcId="{3C611E3F-37DB-4536-BA41-E2FAC4F5B170}" destId="{62854E05-782D-48D4-9A61-C62A1DF87B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E438D3F-4E77-4F71-A243-2F1F132C3AC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8269638-5FD1-46E0-98B0-EC563D3CFF61}">
      <dgm:prSet phldrT="[Text]"/>
      <dgm:spPr>
        <a:solidFill>
          <a:srgbClr val="005571"/>
        </a:solidFill>
      </dgm:spPr>
      <dgm:t>
        <a:bodyPr/>
        <a:lstStyle/>
        <a:p>
          <a:r>
            <a:rPr lang="en-US" dirty="0"/>
            <a:t>Builds funds during working careers.</a:t>
          </a:r>
        </a:p>
      </dgm:t>
    </dgm:pt>
    <dgm:pt modelId="{581C6A05-C4DF-451B-97F8-E2555FE1F963}" type="parTrans" cxnId="{ADF01D99-C549-4D65-9A82-FDA1082D9715}">
      <dgm:prSet/>
      <dgm:spPr/>
      <dgm:t>
        <a:bodyPr/>
        <a:lstStyle/>
        <a:p>
          <a:endParaRPr lang="en-US"/>
        </a:p>
      </dgm:t>
    </dgm:pt>
    <dgm:pt modelId="{27065618-E8CE-483F-9042-0FF57EBB557F}" type="sibTrans" cxnId="{ADF01D99-C549-4D65-9A82-FDA1082D9715}">
      <dgm:prSet/>
      <dgm:spPr>
        <a:solidFill>
          <a:schemeClr val="accent2">
            <a:lumMod val="40000"/>
            <a:lumOff val="60000"/>
          </a:schemeClr>
        </a:solidFill>
        <a:ln>
          <a:solidFill>
            <a:schemeClr val="tx2">
              <a:alpha val="90000"/>
            </a:schemeClr>
          </a:solidFill>
        </a:ln>
      </dgm:spPr>
      <dgm:t>
        <a:bodyPr/>
        <a:lstStyle/>
        <a:p>
          <a:endParaRPr lang="en-US"/>
        </a:p>
      </dgm:t>
    </dgm:pt>
    <dgm:pt modelId="{3AD258CF-7ACA-42A4-91E2-64D4CE540B1C}">
      <dgm:prSet/>
      <dgm:spPr>
        <a:solidFill>
          <a:srgbClr val="005571"/>
        </a:solidFill>
      </dgm:spPr>
      <dgm:t>
        <a:bodyPr/>
        <a:lstStyle/>
        <a:p>
          <a:r>
            <a:rPr lang="en-US" dirty="0"/>
            <a:t>Investment returns help pay for benefits.</a:t>
          </a:r>
        </a:p>
      </dgm:t>
    </dgm:pt>
    <dgm:pt modelId="{BC3C1977-3208-4B6B-BC57-4B003E72877D}" type="parTrans" cxnId="{EF4A032A-124A-404A-9AF6-BBD69BADD8D7}">
      <dgm:prSet/>
      <dgm:spPr/>
      <dgm:t>
        <a:bodyPr/>
        <a:lstStyle/>
        <a:p>
          <a:endParaRPr lang="en-US"/>
        </a:p>
      </dgm:t>
    </dgm:pt>
    <dgm:pt modelId="{1D21812D-2AF3-4817-AC52-E001FF316BAC}" type="sibTrans" cxnId="{EF4A032A-124A-404A-9AF6-BBD69BADD8D7}">
      <dgm:prSet/>
      <dgm:spPr>
        <a:solidFill>
          <a:schemeClr val="accent2">
            <a:lumMod val="40000"/>
            <a:lumOff val="60000"/>
          </a:schemeClr>
        </a:solidFill>
        <a:ln>
          <a:solidFill>
            <a:schemeClr val="tx2">
              <a:alpha val="90000"/>
            </a:schemeClr>
          </a:solidFill>
        </a:ln>
      </dgm:spPr>
      <dgm:t>
        <a:bodyPr/>
        <a:lstStyle/>
        <a:p>
          <a:endParaRPr lang="en-US"/>
        </a:p>
      </dgm:t>
    </dgm:pt>
    <dgm:pt modelId="{0D0B0847-73A1-467F-82E3-28D89F4D5B63}">
      <dgm:prSet/>
      <dgm:spPr>
        <a:solidFill>
          <a:srgbClr val="005571"/>
        </a:solidFill>
      </dgm:spPr>
      <dgm:t>
        <a:bodyPr/>
        <a:lstStyle/>
        <a:p>
          <a:r>
            <a:rPr lang="en-US" dirty="0"/>
            <a:t>Actuarial valuation is mathematical model of financial future of system.</a:t>
          </a:r>
        </a:p>
      </dgm:t>
    </dgm:pt>
    <dgm:pt modelId="{FA590330-5701-41C9-BDA4-C298AC857A25}" type="parTrans" cxnId="{7CCD9063-A10B-4D21-8CB6-2DA332BE25B3}">
      <dgm:prSet/>
      <dgm:spPr/>
      <dgm:t>
        <a:bodyPr/>
        <a:lstStyle/>
        <a:p>
          <a:endParaRPr lang="en-US"/>
        </a:p>
      </dgm:t>
    </dgm:pt>
    <dgm:pt modelId="{D166FB3E-7309-4D75-A90F-32939976671C}" type="sibTrans" cxnId="{7CCD9063-A10B-4D21-8CB6-2DA332BE25B3}">
      <dgm:prSet/>
      <dgm:spPr>
        <a:solidFill>
          <a:schemeClr val="accent2">
            <a:lumMod val="40000"/>
            <a:lumOff val="60000"/>
          </a:schemeClr>
        </a:solidFill>
        <a:ln>
          <a:solidFill>
            <a:schemeClr val="tx2">
              <a:alpha val="90000"/>
            </a:schemeClr>
          </a:solidFill>
        </a:ln>
      </dgm:spPr>
      <dgm:t>
        <a:bodyPr/>
        <a:lstStyle/>
        <a:p>
          <a:endParaRPr lang="en-US"/>
        </a:p>
      </dgm:t>
    </dgm:pt>
    <dgm:pt modelId="{61530C03-AEE6-4831-9105-659159700126}">
      <dgm:prSet/>
      <dgm:spPr>
        <a:solidFill>
          <a:srgbClr val="005571"/>
        </a:solidFill>
      </dgm:spPr>
      <dgm:t>
        <a:bodyPr/>
        <a:lstStyle/>
        <a:p>
          <a:r>
            <a:rPr lang="en-US" dirty="0"/>
            <a:t>Actuarial cost method’s goal is level contributions </a:t>
          </a:r>
          <a:r>
            <a:rPr lang="en-US" b="0" u="sng" dirty="0"/>
            <a:t>as percent of payroll.</a:t>
          </a:r>
        </a:p>
      </dgm:t>
    </dgm:pt>
    <dgm:pt modelId="{6EF6C746-FF62-4A05-8B26-294992504820}" type="parTrans" cxnId="{2D7DDE9F-8F3E-4FC6-991D-B88A86535ECC}">
      <dgm:prSet/>
      <dgm:spPr/>
      <dgm:t>
        <a:bodyPr/>
        <a:lstStyle/>
        <a:p>
          <a:endParaRPr lang="en-US"/>
        </a:p>
      </dgm:t>
    </dgm:pt>
    <dgm:pt modelId="{17934911-96EA-4312-AC2E-59DB498757FD}" type="sibTrans" cxnId="{2D7DDE9F-8F3E-4FC6-991D-B88A86535ECC}">
      <dgm:prSet/>
      <dgm:spPr>
        <a:solidFill>
          <a:schemeClr val="accent2">
            <a:lumMod val="40000"/>
            <a:lumOff val="60000"/>
          </a:schemeClr>
        </a:solidFill>
        <a:ln>
          <a:solidFill>
            <a:schemeClr val="tx2">
              <a:alpha val="90000"/>
            </a:schemeClr>
          </a:solidFill>
        </a:ln>
      </dgm:spPr>
      <dgm:t>
        <a:bodyPr/>
        <a:lstStyle/>
        <a:p>
          <a:endParaRPr lang="en-US"/>
        </a:p>
      </dgm:t>
    </dgm:pt>
    <dgm:pt modelId="{F448E552-534D-4B92-8904-08D70B0D966D}">
      <dgm:prSet/>
      <dgm:spPr>
        <a:solidFill>
          <a:srgbClr val="005571"/>
        </a:solidFill>
      </dgm:spPr>
      <dgm:t>
        <a:bodyPr/>
        <a:lstStyle/>
        <a:p>
          <a:r>
            <a:rPr lang="en-US" dirty="0"/>
            <a:t>Goal is contribution equity among generations of active members and taxpayers.</a:t>
          </a:r>
        </a:p>
      </dgm:t>
    </dgm:pt>
    <dgm:pt modelId="{B578C348-0FD8-4C38-B1DD-50A74EE1960D}" type="parTrans" cxnId="{2C1CFC18-C0E1-4C24-9DAD-D2B8CD97FB80}">
      <dgm:prSet/>
      <dgm:spPr/>
      <dgm:t>
        <a:bodyPr/>
        <a:lstStyle/>
        <a:p>
          <a:endParaRPr lang="en-US"/>
        </a:p>
      </dgm:t>
    </dgm:pt>
    <dgm:pt modelId="{64838BFF-BA41-4A10-BC76-905ECF25F91A}" type="sibTrans" cxnId="{2C1CFC18-C0E1-4C24-9DAD-D2B8CD97FB80}">
      <dgm:prSet/>
      <dgm:spPr/>
      <dgm:t>
        <a:bodyPr/>
        <a:lstStyle/>
        <a:p>
          <a:endParaRPr lang="en-US"/>
        </a:p>
      </dgm:t>
    </dgm:pt>
    <dgm:pt modelId="{426A3D08-E335-4F29-8E0C-9215AF1510EE}" type="pres">
      <dgm:prSet presAssocID="{5E438D3F-4E77-4F71-A243-2F1F132C3AC3}" presName="outerComposite" presStyleCnt="0">
        <dgm:presLayoutVars>
          <dgm:chMax val="5"/>
          <dgm:dir/>
          <dgm:resizeHandles val="exact"/>
        </dgm:presLayoutVars>
      </dgm:prSet>
      <dgm:spPr/>
    </dgm:pt>
    <dgm:pt modelId="{06993EC7-5507-4ABD-8D77-28847D491F73}" type="pres">
      <dgm:prSet presAssocID="{5E438D3F-4E77-4F71-A243-2F1F132C3AC3}" presName="dummyMaxCanvas" presStyleCnt="0">
        <dgm:presLayoutVars/>
      </dgm:prSet>
      <dgm:spPr/>
    </dgm:pt>
    <dgm:pt modelId="{3228933A-13B0-4594-8571-C2C10E9A9EAB}" type="pres">
      <dgm:prSet presAssocID="{5E438D3F-4E77-4F71-A243-2F1F132C3AC3}" presName="FiveNodes_1" presStyleLbl="node1" presStyleIdx="0" presStyleCnt="5">
        <dgm:presLayoutVars>
          <dgm:bulletEnabled val="1"/>
        </dgm:presLayoutVars>
      </dgm:prSet>
      <dgm:spPr/>
    </dgm:pt>
    <dgm:pt modelId="{34E82AD4-5AC1-46FE-A982-E55EB60B0ADF}" type="pres">
      <dgm:prSet presAssocID="{5E438D3F-4E77-4F71-A243-2F1F132C3AC3}" presName="FiveNodes_2" presStyleLbl="node1" presStyleIdx="1" presStyleCnt="5">
        <dgm:presLayoutVars>
          <dgm:bulletEnabled val="1"/>
        </dgm:presLayoutVars>
      </dgm:prSet>
      <dgm:spPr/>
    </dgm:pt>
    <dgm:pt modelId="{8AC4ECA1-504D-43E3-92E5-663C58DC3015}" type="pres">
      <dgm:prSet presAssocID="{5E438D3F-4E77-4F71-A243-2F1F132C3AC3}" presName="FiveNodes_3" presStyleLbl="node1" presStyleIdx="2" presStyleCnt="5">
        <dgm:presLayoutVars>
          <dgm:bulletEnabled val="1"/>
        </dgm:presLayoutVars>
      </dgm:prSet>
      <dgm:spPr/>
    </dgm:pt>
    <dgm:pt modelId="{218499F2-B7EC-446B-903F-2D5062B63F0E}" type="pres">
      <dgm:prSet presAssocID="{5E438D3F-4E77-4F71-A243-2F1F132C3AC3}" presName="FiveNodes_4" presStyleLbl="node1" presStyleIdx="3" presStyleCnt="5">
        <dgm:presLayoutVars>
          <dgm:bulletEnabled val="1"/>
        </dgm:presLayoutVars>
      </dgm:prSet>
      <dgm:spPr/>
    </dgm:pt>
    <dgm:pt modelId="{582C41C9-F1DB-47C8-981C-6EA04EA62FC3}" type="pres">
      <dgm:prSet presAssocID="{5E438D3F-4E77-4F71-A243-2F1F132C3AC3}" presName="FiveNodes_5" presStyleLbl="node1" presStyleIdx="4" presStyleCnt="5">
        <dgm:presLayoutVars>
          <dgm:bulletEnabled val="1"/>
        </dgm:presLayoutVars>
      </dgm:prSet>
      <dgm:spPr/>
    </dgm:pt>
    <dgm:pt modelId="{1EF8C929-9650-40E1-BAA4-A3D5623E9771}" type="pres">
      <dgm:prSet presAssocID="{5E438D3F-4E77-4F71-A243-2F1F132C3AC3}" presName="FiveConn_1-2" presStyleLbl="fgAccFollowNode1" presStyleIdx="0" presStyleCnt="4">
        <dgm:presLayoutVars>
          <dgm:bulletEnabled val="1"/>
        </dgm:presLayoutVars>
      </dgm:prSet>
      <dgm:spPr/>
    </dgm:pt>
    <dgm:pt modelId="{03093566-A6AA-4D9A-977C-DEB5F9BD6B82}" type="pres">
      <dgm:prSet presAssocID="{5E438D3F-4E77-4F71-A243-2F1F132C3AC3}" presName="FiveConn_2-3" presStyleLbl="fgAccFollowNode1" presStyleIdx="1" presStyleCnt="4">
        <dgm:presLayoutVars>
          <dgm:bulletEnabled val="1"/>
        </dgm:presLayoutVars>
      </dgm:prSet>
      <dgm:spPr/>
    </dgm:pt>
    <dgm:pt modelId="{6C3941B0-508B-4BAE-8367-3B2A63869DA6}" type="pres">
      <dgm:prSet presAssocID="{5E438D3F-4E77-4F71-A243-2F1F132C3AC3}" presName="FiveConn_3-4" presStyleLbl="fgAccFollowNode1" presStyleIdx="2" presStyleCnt="4">
        <dgm:presLayoutVars>
          <dgm:bulletEnabled val="1"/>
        </dgm:presLayoutVars>
      </dgm:prSet>
      <dgm:spPr/>
    </dgm:pt>
    <dgm:pt modelId="{45D88CF9-76EE-45C1-A2BF-6CB2EF1F3E74}" type="pres">
      <dgm:prSet presAssocID="{5E438D3F-4E77-4F71-A243-2F1F132C3AC3}" presName="FiveConn_4-5" presStyleLbl="fgAccFollowNode1" presStyleIdx="3" presStyleCnt="4">
        <dgm:presLayoutVars>
          <dgm:bulletEnabled val="1"/>
        </dgm:presLayoutVars>
      </dgm:prSet>
      <dgm:spPr/>
    </dgm:pt>
    <dgm:pt modelId="{D40742DD-E253-406E-A5DB-33D3FD2088D7}" type="pres">
      <dgm:prSet presAssocID="{5E438D3F-4E77-4F71-A243-2F1F132C3AC3}" presName="FiveNodes_1_text" presStyleLbl="node1" presStyleIdx="4" presStyleCnt="5">
        <dgm:presLayoutVars>
          <dgm:bulletEnabled val="1"/>
        </dgm:presLayoutVars>
      </dgm:prSet>
      <dgm:spPr/>
    </dgm:pt>
    <dgm:pt modelId="{EAC2F0A5-FD37-4D3C-9B6A-50557718183E}" type="pres">
      <dgm:prSet presAssocID="{5E438D3F-4E77-4F71-A243-2F1F132C3AC3}" presName="FiveNodes_2_text" presStyleLbl="node1" presStyleIdx="4" presStyleCnt="5">
        <dgm:presLayoutVars>
          <dgm:bulletEnabled val="1"/>
        </dgm:presLayoutVars>
      </dgm:prSet>
      <dgm:spPr/>
    </dgm:pt>
    <dgm:pt modelId="{E779CB35-CE0D-454A-AED5-C49FE9FABC65}" type="pres">
      <dgm:prSet presAssocID="{5E438D3F-4E77-4F71-A243-2F1F132C3AC3}" presName="FiveNodes_3_text" presStyleLbl="node1" presStyleIdx="4" presStyleCnt="5">
        <dgm:presLayoutVars>
          <dgm:bulletEnabled val="1"/>
        </dgm:presLayoutVars>
      </dgm:prSet>
      <dgm:spPr/>
    </dgm:pt>
    <dgm:pt modelId="{3ECA940A-ADF3-47CB-AFD9-1C3A8125C0A8}" type="pres">
      <dgm:prSet presAssocID="{5E438D3F-4E77-4F71-A243-2F1F132C3AC3}" presName="FiveNodes_4_text" presStyleLbl="node1" presStyleIdx="4" presStyleCnt="5">
        <dgm:presLayoutVars>
          <dgm:bulletEnabled val="1"/>
        </dgm:presLayoutVars>
      </dgm:prSet>
      <dgm:spPr/>
    </dgm:pt>
    <dgm:pt modelId="{3282B284-D837-4D3D-A5ED-560E7CC8F01C}" type="pres">
      <dgm:prSet presAssocID="{5E438D3F-4E77-4F71-A243-2F1F132C3AC3}" presName="FiveNodes_5_text" presStyleLbl="node1" presStyleIdx="4" presStyleCnt="5">
        <dgm:presLayoutVars>
          <dgm:bulletEnabled val="1"/>
        </dgm:presLayoutVars>
      </dgm:prSet>
      <dgm:spPr/>
    </dgm:pt>
  </dgm:ptLst>
  <dgm:cxnLst>
    <dgm:cxn modelId="{2C1CFC18-C0E1-4C24-9DAD-D2B8CD97FB80}" srcId="{5E438D3F-4E77-4F71-A243-2F1F132C3AC3}" destId="{F448E552-534D-4B92-8904-08D70B0D966D}" srcOrd="4" destOrd="0" parTransId="{B578C348-0FD8-4C38-B1DD-50A74EE1960D}" sibTransId="{64838BFF-BA41-4A10-BC76-905ECF25F91A}"/>
    <dgm:cxn modelId="{4AB9391E-6FB0-4102-9BA2-D854C4EDFD33}" type="presOf" srcId="{E8269638-5FD1-46E0-98B0-EC563D3CFF61}" destId="{3228933A-13B0-4594-8571-C2C10E9A9EAB}" srcOrd="0" destOrd="0" presId="urn:microsoft.com/office/officeart/2005/8/layout/vProcess5"/>
    <dgm:cxn modelId="{43294726-CCE0-4392-9FB7-2DBEF7D261E1}" type="presOf" srcId="{E8269638-5FD1-46E0-98B0-EC563D3CFF61}" destId="{D40742DD-E253-406E-A5DB-33D3FD2088D7}" srcOrd="1" destOrd="0" presId="urn:microsoft.com/office/officeart/2005/8/layout/vProcess5"/>
    <dgm:cxn modelId="{EF4A032A-124A-404A-9AF6-BBD69BADD8D7}" srcId="{5E438D3F-4E77-4F71-A243-2F1F132C3AC3}" destId="{3AD258CF-7ACA-42A4-91E2-64D4CE540B1C}" srcOrd="1" destOrd="0" parTransId="{BC3C1977-3208-4B6B-BC57-4B003E72877D}" sibTransId="{1D21812D-2AF3-4817-AC52-E001FF316BAC}"/>
    <dgm:cxn modelId="{1712042C-1EA5-439D-8C8A-3F9F4662D2C1}" type="presOf" srcId="{D166FB3E-7309-4D75-A90F-32939976671C}" destId="{6C3941B0-508B-4BAE-8367-3B2A63869DA6}" srcOrd="0" destOrd="0" presId="urn:microsoft.com/office/officeart/2005/8/layout/vProcess5"/>
    <dgm:cxn modelId="{ECF65331-2031-47BE-9379-7EFA24D0382F}" type="presOf" srcId="{F448E552-534D-4B92-8904-08D70B0D966D}" destId="{582C41C9-F1DB-47C8-981C-6EA04EA62FC3}" srcOrd="0" destOrd="0" presId="urn:microsoft.com/office/officeart/2005/8/layout/vProcess5"/>
    <dgm:cxn modelId="{7CCD9063-A10B-4D21-8CB6-2DA332BE25B3}" srcId="{5E438D3F-4E77-4F71-A243-2F1F132C3AC3}" destId="{0D0B0847-73A1-467F-82E3-28D89F4D5B63}" srcOrd="2" destOrd="0" parTransId="{FA590330-5701-41C9-BDA4-C298AC857A25}" sibTransId="{D166FB3E-7309-4D75-A90F-32939976671C}"/>
    <dgm:cxn modelId="{F4F68168-47A1-4442-A725-3B5BDA074755}" type="presOf" srcId="{61530C03-AEE6-4831-9105-659159700126}" destId="{218499F2-B7EC-446B-903F-2D5062B63F0E}" srcOrd="0" destOrd="0" presId="urn:microsoft.com/office/officeart/2005/8/layout/vProcess5"/>
    <dgm:cxn modelId="{5C9BBD49-A587-48C8-9E75-C78DB0098645}" type="presOf" srcId="{61530C03-AEE6-4831-9105-659159700126}" destId="{3ECA940A-ADF3-47CB-AFD9-1C3A8125C0A8}" srcOrd="1" destOrd="0" presId="urn:microsoft.com/office/officeart/2005/8/layout/vProcess5"/>
    <dgm:cxn modelId="{CE64866C-02D3-4EFE-9233-1AEEA660278E}" type="presOf" srcId="{5E438D3F-4E77-4F71-A243-2F1F132C3AC3}" destId="{426A3D08-E335-4F29-8E0C-9215AF1510EE}" srcOrd="0" destOrd="0" presId="urn:microsoft.com/office/officeart/2005/8/layout/vProcess5"/>
    <dgm:cxn modelId="{D2474B6D-158C-42E0-91AB-70277F83DA29}" type="presOf" srcId="{3AD258CF-7ACA-42A4-91E2-64D4CE540B1C}" destId="{EAC2F0A5-FD37-4D3C-9B6A-50557718183E}" srcOrd="1" destOrd="0" presId="urn:microsoft.com/office/officeart/2005/8/layout/vProcess5"/>
    <dgm:cxn modelId="{7F29D67C-564C-48D7-87F0-6052702433F9}" type="presOf" srcId="{0D0B0847-73A1-467F-82E3-28D89F4D5B63}" destId="{E779CB35-CE0D-454A-AED5-C49FE9FABC65}" srcOrd="1" destOrd="0" presId="urn:microsoft.com/office/officeart/2005/8/layout/vProcess5"/>
    <dgm:cxn modelId="{48B4D58C-B1C3-4921-A04B-6214EFD0B316}" type="presOf" srcId="{F448E552-534D-4B92-8904-08D70B0D966D}" destId="{3282B284-D837-4D3D-A5ED-560E7CC8F01C}" srcOrd="1" destOrd="0" presId="urn:microsoft.com/office/officeart/2005/8/layout/vProcess5"/>
    <dgm:cxn modelId="{284BEB8E-BFAE-4481-B07A-67CEBA267573}" type="presOf" srcId="{3AD258CF-7ACA-42A4-91E2-64D4CE540B1C}" destId="{34E82AD4-5AC1-46FE-A982-E55EB60B0ADF}" srcOrd="0" destOrd="0" presId="urn:microsoft.com/office/officeart/2005/8/layout/vProcess5"/>
    <dgm:cxn modelId="{AF37C991-92F3-447A-8A16-33DABF4343F0}" type="presOf" srcId="{0D0B0847-73A1-467F-82E3-28D89F4D5B63}" destId="{8AC4ECA1-504D-43E3-92E5-663C58DC3015}" srcOrd="0" destOrd="0" presId="urn:microsoft.com/office/officeart/2005/8/layout/vProcess5"/>
    <dgm:cxn modelId="{ADF01D99-C549-4D65-9A82-FDA1082D9715}" srcId="{5E438D3F-4E77-4F71-A243-2F1F132C3AC3}" destId="{E8269638-5FD1-46E0-98B0-EC563D3CFF61}" srcOrd="0" destOrd="0" parTransId="{581C6A05-C4DF-451B-97F8-E2555FE1F963}" sibTransId="{27065618-E8CE-483F-9042-0FF57EBB557F}"/>
    <dgm:cxn modelId="{2D7DDE9F-8F3E-4FC6-991D-B88A86535ECC}" srcId="{5E438D3F-4E77-4F71-A243-2F1F132C3AC3}" destId="{61530C03-AEE6-4831-9105-659159700126}" srcOrd="3" destOrd="0" parTransId="{6EF6C746-FF62-4A05-8B26-294992504820}" sibTransId="{17934911-96EA-4312-AC2E-59DB498757FD}"/>
    <dgm:cxn modelId="{6C5FA4D6-FD8B-45F1-A863-8F830A7D5D68}" type="presOf" srcId="{1D21812D-2AF3-4817-AC52-E001FF316BAC}" destId="{03093566-A6AA-4D9A-977C-DEB5F9BD6B82}" srcOrd="0" destOrd="0" presId="urn:microsoft.com/office/officeart/2005/8/layout/vProcess5"/>
    <dgm:cxn modelId="{1F1254EB-4AFC-4976-8722-21C676095909}" type="presOf" srcId="{27065618-E8CE-483F-9042-0FF57EBB557F}" destId="{1EF8C929-9650-40E1-BAA4-A3D5623E9771}" srcOrd="0" destOrd="0" presId="urn:microsoft.com/office/officeart/2005/8/layout/vProcess5"/>
    <dgm:cxn modelId="{492AD7FE-02DA-42F8-9DAA-F5532D7709AA}" type="presOf" srcId="{17934911-96EA-4312-AC2E-59DB498757FD}" destId="{45D88CF9-76EE-45C1-A2BF-6CB2EF1F3E74}" srcOrd="0" destOrd="0" presId="urn:microsoft.com/office/officeart/2005/8/layout/vProcess5"/>
    <dgm:cxn modelId="{D3B9E4F7-C4A7-4ED6-874B-F726E2C8218E}" type="presParOf" srcId="{426A3D08-E335-4F29-8E0C-9215AF1510EE}" destId="{06993EC7-5507-4ABD-8D77-28847D491F73}" srcOrd="0" destOrd="0" presId="urn:microsoft.com/office/officeart/2005/8/layout/vProcess5"/>
    <dgm:cxn modelId="{A4E6BC24-502E-497B-9A8D-A608F7D51E47}" type="presParOf" srcId="{426A3D08-E335-4F29-8E0C-9215AF1510EE}" destId="{3228933A-13B0-4594-8571-C2C10E9A9EAB}" srcOrd="1" destOrd="0" presId="urn:microsoft.com/office/officeart/2005/8/layout/vProcess5"/>
    <dgm:cxn modelId="{964C841D-C299-48C9-A792-BA8172FF7498}" type="presParOf" srcId="{426A3D08-E335-4F29-8E0C-9215AF1510EE}" destId="{34E82AD4-5AC1-46FE-A982-E55EB60B0ADF}" srcOrd="2" destOrd="0" presId="urn:microsoft.com/office/officeart/2005/8/layout/vProcess5"/>
    <dgm:cxn modelId="{3306EAE2-329B-4DBF-AA0F-137DE2A69B08}" type="presParOf" srcId="{426A3D08-E335-4F29-8E0C-9215AF1510EE}" destId="{8AC4ECA1-504D-43E3-92E5-663C58DC3015}" srcOrd="3" destOrd="0" presId="urn:microsoft.com/office/officeart/2005/8/layout/vProcess5"/>
    <dgm:cxn modelId="{10AD21CF-6E6B-4A6D-A674-536570D0C7B1}" type="presParOf" srcId="{426A3D08-E335-4F29-8E0C-9215AF1510EE}" destId="{218499F2-B7EC-446B-903F-2D5062B63F0E}" srcOrd="4" destOrd="0" presId="urn:microsoft.com/office/officeart/2005/8/layout/vProcess5"/>
    <dgm:cxn modelId="{CC123CBB-79BC-42AB-9459-DD575D3CB5CB}" type="presParOf" srcId="{426A3D08-E335-4F29-8E0C-9215AF1510EE}" destId="{582C41C9-F1DB-47C8-981C-6EA04EA62FC3}" srcOrd="5" destOrd="0" presId="urn:microsoft.com/office/officeart/2005/8/layout/vProcess5"/>
    <dgm:cxn modelId="{EBE03F9A-0FA3-4732-8E61-B35D30A5D6EB}" type="presParOf" srcId="{426A3D08-E335-4F29-8E0C-9215AF1510EE}" destId="{1EF8C929-9650-40E1-BAA4-A3D5623E9771}" srcOrd="6" destOrd="0" presId="urn:microsoft.com/office/officeart/2005/8/layout/vProcess5"/>
    <dgm:cxn modelId="{F9790C3C-7982-470F-A273-C5CDAC572F8B}" type="presParOf" srcId="{426A3D08-E335-4F29-8E0C-9215AF1510EE}" destId="{03093566-A6AA-4D9A-977C-DEB5F9BD6B82}" srcOrd="7" destOrd="0" presId="urn:microsoft.com/office/officeart/2005/8/layout/vProcess5"/>
    <dgm:cxn modelId="{11F1A235-94E8-49B9-BE4F-9AAC05736BC1}" type="presParOf" srcId="{426A3D08-E335-4F29-8E0C-9215AF1510EE}" destId="{6C3941B0-508B-4BAE-8367-3B2A63869DA6}" srcOrd="8" destOrd="0" presId="urn:microsoft.com/office/officeart/2005/8/layout/vProcess5"/>
    <dgm:cxn modelId="{566043CE-4943-49B2-8390-A3072E3B8100}" type="presParOf" srcId="{426A3D08-E335-4F29-8E0C-9215AF1510EE}" destId="{45D88CF9-76EE-45C1-A2BF-6CB2EF1F3E74}" srcOrd="9" destOrd="0" presId="urn:microsoft.com/office/officeart/2005/8/layout/vProcess5"/>
    <dgm:cxn modelId="{DCF7F8E1-CC5E-475A-9233-3A9C823E81CB}" type="presParOf" srcId="{426A3D08-E335-4F29-8E0C-9215AF1510EE}" destId="{D40742DD-E253-406E-A5DB-33D3FD2088D7}" srcOrd="10" destOrd="0" presId="urn:microsoft.com/office/officeart/2005/8/layout/vProcess5"/>
    <dgm:cxn modelId="{E9F3850D-4046-433F-8069-AA7B9F789E1D}" type="presParOf" srcId="{426A3D08-E335-4F29-8E0C-9215AF1510EE}" destId="{EAC2F0A5-FD37-4D3C-9B6A-50557718183E}" srcOrd="11" destOrd="0" presId="urn:microsoft.com/office/officeart/2005/8/layout/vProcess5"/>
    <dgm:cxn modelId="{409E6A6B-AFE0-4350-8C08-C669F08485CA}" type="presParOf" srcId="{426A3D08-E335-4F29-8E0C-9215AF1510EE}" destId="{E779CB35-CE0D-454A-AED5-C49FE9FABC65}" srcOrd="12" destOrd="0" presId="urn:microsoft.com/office/officeart/2005/8/layout/vProcess5"/>
    <dgm:cxn modelId="{331E5DC0-DD02-44A1-80C8-91529DBA44E6}" type="presParOf" srcId="{426A3D08-E335-4F29-8E0C-9215AF1510EE}" destId="{3ECA940A-ADF3-47CB-AFD9-1C3A8125C0A8}" srcOrd="13" destOrd="0" presId="urn:microsoft.com/office/officeart/2005/8/layout/vProcess5"/>
    <dgm:cxn modelId="{19E39132-AE15-4835-ACF1-9035C71C011D}" type="presParOf" srcId="{426A3D08-E335-4F29-8E0C-9215AF1510EE}" destId="{3282B284-D837-4D3D-A5ED-560E7CC8F01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3D9CE-B558-435D-B54C-D35C9FFDE2BE}">
      <dsp:nvSpPr>
        <dsp:cNvPr id="0" name=""/>
        <dsp:cNvSpPr/>
      </dsp:nvSpPr>
      <dsp:spPr>
        <a:xfrm>
          <a:off x="-5272531" y="-807511"/>
          <a:ext cx="6278463" cy="6278463"/>
        </a:xfrm>
        <a:prstGeom prst="blockArc">
          <a:avLst>
            <a:gd name="adj1" fmla="val 18900000"/>
            <a:gd name="adj2" fmla="val 2700000"/>
            <a:gd name="adj3" fmla="val 304"/>
          </a:avLst>
        </a:prstGeom>
        <a:noFill/>
        <a:ln w="101600" cap="flat" cmpd="sng" algn="ctr">
          <a:solidFill>
            <a:schemeClr val="bg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EB718B0-F801-4B66-AD23-479684106020}">
      <dsp:nvSpPr>
        <dsp:cNvPr id="0" name=""/>
        <dsp:cNvSpPr/>
      </dsp:nvSpPr>
      <dsp:spPr>
        <a:xfrm>
          <a:off x="375108" y="245576"/>
          <a:ext cx="6499857" cy="490966"/>
        </a:xfrm>
        <a:prstGeom prst="rect">
          <a:avLst/>
        </a:prstGeom>
        <a:solidFill>
          <a:schemeClr val="tx2"/>
        </a:solidFill>
        <a:ln w="12700">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9705"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Arial" panose="020B0604020202020204" pitchFamily="34" charset="0"/>
              <a:ea typeface="+mn-ea"/>
              <a:cs typeface="Arial" panose="020B0604020202020204" pitchFamily="34" charset="0"/>
            </a:rPr>
            <a:t>Ed Koebel, CEO,  is the pension educator for “Actuarial Principles” through the Certificate of Achievement in Public Plan Policy (CAPPP) program of the International Foundation of Employee Benefit Plans.</a:t>
          </a:r>
        </a:p>
      </dsp:txBody>
      <dsp:txXfrm>
        <a:off x="375108" y="245576"/>
        <a:ext cx="6499857" cy="490966"/>
      </dsp:txXfrm>
    </dsp:sp>
    <dsp:sp modelId="{28A24631-5245-4255-97A5-A9019E9F3FAD}">
      <dsp:nvSpPr>
        <dsp:cNvPr id="0" name=""/>
        <dsp:cNvSpPr/>
      </dsp:nvSpPr>
      <dsp:spPr>
        <a:xfrm>
          <a:off x="68253" y="184205"/>
          <a:ext cx="613708" cy="613708"/>
        </a:xfrm>
        <a:prstGeom prst="ellipse">
          <a:avLst/>
        </a:prstGeom>
        <a:solidFill>
          <a:schemeClr val="tx2"/>
        </a:solidFill>
        <a:ln w="1270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D0D6A7-A08B-4818-BC09-DBD2916949B1}">
      <dsp:nvSpPr>
        <dsp:cNvPr id="0" name=""/>
        <dsp:cNvSpPr/>
      </dsp:nvSpPr>
      <dsp:spPr>
        <a:xfrm>
          <a:off x="778962" y="981933"/>
          <a:ext cx="6096003" cy="490966"/>
        </a:xfrm>
        <a:prstGeom prst="rect">
          <a:avLst/>
        </a:prstGeom>
        <a:solidFill>
          <a:schemeClr val="accent4"/>
        </a:solidFill>
        <a:ln w="12700">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9705" tIns="35560" rIns="35560" bIns="35560" numCol="1" spcCol="1270" anchor="ctr" anchorCtr="0">
          <a:noAutofit/>
        </a:bodyPr>
        <a:lstStyle/>
        <a:p>
          <a:pPr marL="0" lvl="0" indent="0" algn="l" defTabSz="622300">
            <a:lnSpc>
              <a:spcPct val="90000"/>
            </a:lnSpc>
            <a:spcBef>
              <a:spcPct val="0"/>
            </a:spcBef>
            <a:spcAft>
              <a:spcPct val="35000"/>
            </a:spcAft>
            <a:buFont typeface="Times New Roman" panose="02020603050405020304" pitchFamily="18" charset="0"/>
            <a:buNone/>
          </a:pPr>
          <a:r>
            <a:rPr lang="en-US" sz="1400" b="0" kern="1200" dirty="0">
              <a:solidFill>
                <a:schemeClr val="bg1"/>
              </a:solidFill>
              <a:latin typeface="Arial" panose="020B0604020202020204" pitchFamily="34" charset="0"/>
              <a:ea typeface="+mn-ea"/>
              <a:cs typeface="Arial" panose="020B0604020202020204" pitchFamily="34" charset="0"/>
            </a:rPr>
            <a:t>Alisa Bennett, President, is on the Corporate Advisory Committee for the Public Sector Healthcare Roundtable and is a CAPPP educator as well. </a:t>
          </a:r>
        </a:p>
      </dsp:txBody>
      <dsp:txXfrm>
        <a:off x="778962" y="981933"/>
        <a:ext cx="6096003" cy="490966"/>
      </dsp:txXfrm>
    </dsp:sp>
    <dsp:sp modelId="{A56E4E21-831F-4DAB-9DD1-7E5C07BF0735}">
      <dsp:nvSpPr>
        <dsp:cNvPr id="0" name=""/>
        <dsp:cNvSpPr/>
      </dsp:nvSpPr>
      <dsp:spPr>
        <a:xfrm>
          <a:off x="472107" y="920563"/>
          <a:ext cx="613708" cy="613708"/>
        </a:xfrm>
        <a:prstGeom prst="ellipse">
          <a:avLst/>
        </a:prstGeom>
        <a:solidFill>
          <a:schemeClr val="accent4"/>
        </a:solidFill>
        <a:ln w="1270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13B0B85-4B53-44FC-A184-9393D2C75172}">
      <dsp:nvSpPr>
        <dsp:cNvPr id="0" name=""/>
        <dsp:cNvSpPr/>
      </dsp:nvSpPr>
      <dsp:spPr>
        <a:xfrm>
          <a:off x="963634" y="1718291"/>
          <a:ext cx="5911331" cy="490966"/>
        </a:xfrm>
        <a:prstGeom prst="rect">
          <a:avLst/>
        </a:prstGeom>
        <a:solidFill>
          <a:schemeClr val="accent6"/>
        </a:solidFill>
        <a:ln w="12700">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9705" tIns="35560" rIns="35560" bIns="35560" numCol="1" spcCol="1270" anchor="ctr" anchorCtr="0">
          <a:noAutofit/>
        </a:bodyPr>
        <a:lstStyle/>
        <a:p>
          <a:pPr marL="0" lvl="0" indent="0" algn="l" defTabSz="622300">
            <a:lnSpc>
              <a:spcPct val="90000"/>
            </a:lnSpc>
            <a:spcBef>
              <a:spcPct val="0"/>
            </a:spcBef>
            <a:spcAft>
              <a:spcPct val="35000"/>
            </a:spcAft>
            <a:buFont typeface="Times New Roman" panose="02020603050405020304" pitchFamily="18" charset="0"/>
            <a:buNone/>
          </a:pPr>
          <a:r>
            <a:rPr lang="en-US" sz="1400" b="0" kern="1200" dirty="0">
              <a:solidFill>
                <a:schemeClr val="bg1"/>
              </a:solidFill>
              <a:latin typeface="Arial" panose="020B0604020202020204" pitchFamily="34" charset="0"/>
              <a:ea typeface="+mn-ea"/>
              <a:cs typeface="Arial" panose="020B0604020202020204" pitchFamily="34" charset="0"/>
            </a:rPr>
            <a:t>Todd Green, President, serves on the Corporate Advisory Board of the National Council of Teachers Retirement (NCTR)</a:t>
          </a:r>
        </a:p>
      </dsp:txBody>
      <dsp:txXfrm>
        <a:off x="963634" y="1718291"/>
        <a:ext cx="5911331" cy="490966"/>
      </dsp:txXfrm>
    </dsp:sp>
    <dsp:sp modelId="{4D84ED28-6595-48FB-9163-5D14AC31119C}">
      <dsp:nvSpPr>
        <dsp:cNvPr id="0" name=""/>
        <dsp:cNvSpPr/>
      </dsp:nvSpPr>
      <dsp:spPr>
        <a:xfrm>
          <a:off x="656780" y="1656920"/>
          <a:ext cx="613708" cy="613708"/>
        </a:xfrm>
        <a:prstGeom prst="ellipse">
          <a:avLst/>
        </a:prstGeom>
        <a:solidFill>
          <a:schemeClr val="accent6"/>
        </a:solidFill>
        <a:ln w="1270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107D8F-D29A-4CF0-ABEA-59F671BE7E1A}">
      <dsp:nvSpPr>
        <dsp:cNvPr id="0" name=""/>
        <dsp:cNvSpPr/>
      </dsp:nvSpPr>
      <dsp:spPr>
        <a:xfrm>
          <a:off x="963634" y="2454181"/>
          <a:ext cx="5911331" cy="490966"/>
        </a:xfrm>
        <a:prstGeom prst="rect">
          <a:avLst/>
        </a:prstGeom>
        <a:solidFill>
          <a:schemeClr val="accent6"/>
        </a:solidFill>
        <a:ln w="12700">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9705" tIns="35560" rIns="35560" bIns="35560" numCol="1" spcCol="1270" anchor="ctr" anchorCtr="0">
          <a:noAutofit/>
        </a:bodyPr>
        <a:lstStyle/>
        <a:p>
          <a:pPr marL="0" lvl="0" indent="0" algn="l" defTabSz="622300">
            <a:lnSpc>
              <a:spcPct val="90000"/>
            </a:lnSpc>
            <a:spcBef>
              <a:spcPct val="0"/>
            </a:spcBef>
            <a:spcAft>
              <a:spcPct val="35000"/>
            </a:spcAft>
            <a:buFont typeface="Times New Roman" panose="02020603050405020304" pitchFamily="18" charset="0"/>
            <a:buNone/>
          </a:pPr>
          <a:r>
            <a:rPr lang="en-US" sz="1400" b="0" kern="1200" dirty="0">
              <a:solidFill>
                <a:schemeClr val="bg1"/>
              </a:solidFill>
              <a:latin typeface="Arial" panose="020B0604020202020204" pitchFamily="34" charset="0"/>
              <a:ea typeface="+mn-ea"/>
              <a:cs typeface="Arial" panose="020B0604020202020204" pitchFamily="34" charset="0"/>
            </a:rPr>
            <a:t>Larry Langer, Principal, serves on the Associate Advisory Committee of National Association of State Retirement Administrators (NASRA) and is a frequent presenter at MAPERS. </a:t>
          </a:r>
        </a:p>
      </dsp:txBody>
      <dsp:txXfrm>
        <a:off x="963634" y="2454181"/>
        <a:ext cx="5911331" cy="490966"/>
      </dsp:txXfrm>
    </dsp:sp>
    <dsp:sp modelId="{6E85A8B9-9F42-477B-89A8-873136AB1521}">
      <dsp:nvSpPr>
        <dsp:cNvPr id="0" name=""/>
        <dsp:cNvSpPr/>
      </dsp:nvSpPr>
      <dsp:spPr>
        <a:xfrm>
          <a:off x="656780" y="2392811"/>
          <a:ext cx="613708" cy="613708"/>
        </a:xfrm>
        <a:prstGeom prst="ellipse">
          <a:avLst/>
        </a:prstGeom>
        <a:solidFill>
          <a:schemeClr val="accent6"/>
        </a:solidFill>
        <a:ln w="1270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DABAAA1-0F18-44C7-A35C-E6632DDABBE2}">
      <dsp:nvSpPr>
        <dsp:cNvPr id="0" name=""/>
        <dsp:cNvSpPr/>
      </dsp:nvSpPr>
      <dsp:spPr>
        <a:xfrm>
          <a:off x="778962" y="3190539"/>
          <a:ext cx="6096003" cy="490966"/>
        </a:xfrm>
        <a:prstGeom prst="rect">
          <a:avLst/>
        </a:prstGeom>
        <a:solidFill>
          <a:schemeClr val="accent4"/>
        </a:solidFill>
        <a:ln w="12700">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9705" tIns="35560" rIns="35560" bIns="35560" numCol="1" spcCol="1270" anchor="ctr" anchorCtr="0">
          <a:noAutofit/>
        </a:bodyPr>
        <a:lstStyle/>
        <a:p>
          <a:pPr marL="0" lvl="0" indent="0" algn="l" defTabSz="622300">
            <a:lnSpc>
              <a:spcPct val="90000"/>
            </a:lnSpc>
            <a:spcBef>
              <a:spcPct val="0"/>
            </a:spcBef>
            <a:spcAft>
              <a:spcPct val="35000"/>
            </a:spcAft>
            <a:buFont typeface="Times New Roman" panose="02020603050405020304" pitchFamily="18" charset="0"/>
            <a:buNone/>
          </a:pPr>
          <a:r>
            <a:rPr lang="en-US" sz="1400" b="0" kern="1200" dirty="0">
              <a:solidFill>
                <a:schemeClr val="bg1"/>
              </a:solidFill>
              <a:latin typeface="Arial" panose="020B0604020202020204" pitchFamily="34" charset="0"/>
              <a:ea typeface="+mn-ea"/>
              <a:cs typeface="Arial" panose="020B0604020202020204" pitchFamily="34" charset="0"/>
            </a:rPr>
            <a:t>Brent Banister, Chief Actuary, serves on various committees with three major actuarial organizations as well as the joint committee which produced the LDROM Toolkit.</a:t>
          </a:r>
        </a:p>
      </dsp:txBody>
      <dsp:txXfrm>
        <a:off x="778962" y="3190539"/>
        <a:ext cx="6096003" cy="490966"/>
      </dsp:txXfrm>
    </dsp:sp>
    <dsp:sp modelId="{2E66E82C-911C-462D-B3D2-8C8C8B4CCB45}">
      <dsp:nvSpPr>
        <dsp:cNvPr id="0" name=""/>
        <dsp:cNvSpPr/>
      </dsp:nvSpPr>
      <dsp:spPr>
        <a:xfrm>
          <a:off x="472107" y="3129168"/>
          <a:ext cx="613708" cy="613708"/>
        </a:xfrm>
        <a:prstGeom prst="ellipse">
          <a:avLst/>
        </a:prstGeom>
        <a:solidFill>
          <a:schemeClr val="accent4"/>
        </a:solidFill>
        <a:ln w="1270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AD737DF-79D5-48CB-A47E-7800AC6E8FB6}">
      <dsp:nvSpPr>
        <dsp:cNvPr id="0" name=""/>
        <dsp:cNvSpPr/>
      </dsp:nvSpPr>
      <dsp:spPr>
        <a:xfrm>
          <a:off x="375108" y="3926896"/>
          <a:ext cx="6499857" cy="490966"/>
        </a:xfrm>
        <a:prstGeom prst="rect">
          <a:avLst/>
        </a:prstGeom>
        <a:solidFill>
          <a:schemeClr val="tx2"/>
        </a:solidFill>
        <a:ln w="12700">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9705" tIns="35560" rIns="35560" bIns="35560" numCol="1" spcCol="1270" anchor="ctr" anchorCtr="0">
          <a:noAutofit/>
        </a:bodyPr>
        <a:lstStyle/>
        <a:p>
          <a:pPr marL="0" lvl="0" indent="0" algn="l" defTabSz="622300">
            <a:lnSpc>
              <a:spcPct val="90000"/>
            </a:lnSpc>
            <a:spcBef>
              <a:spcPct val="0"/>
            </a:spcBef>
            <a:spcAft>
              <a:spcPct val="35000"/>
            </a:spcAft>
            <a:buFont typeface="Times New Roman" panose="02020603050405020304" pitchFamily="18" charset="0"/>
            <a:buNone/>
          </a:pPr>
          <a:r>
            <a:rPr lang="en-US" sz="1400" b="0" kern="1200" dirty="0">
              <a:solidFill>
                <a:schemeClr val="bg1"/>
              </a:solidFill>
              <a:latin typeface="Arial" panose="020B0604020202020204" pitchFamily="34" charset="0"/>
              <a:ea typeface="+mn-ea"/>
              <a:cs typeface="Arial" panose="020B0604020202020204" pitchFamily="34" charset="0"/>
            </a:rPr>
            <a:t>Wendy Ludbrook, Consulting Actuary, is a member of the committee that recently released the 2</a:t>
          </a:r>
          <a:r>
            <a:rPr lang="en-US" sz="1400" b="0" kern="1200" baseline="30000" dirty="0">
              <a:solidFill>
                <a:schemeClr val="bg1"/>
              </a:solidFill>
              <a:latin typeface="Arial" panose="020B0604020202020204" pitchFamily="34" charset="0"/>
              <a:ea typeface="+mn-ea"/>
              <a:cs typeface="Arial" panose="020B0604020202020204" pitchFamily="34" charset="0"/>
            </a:rPr>
            <a:t>nd</a:t>
          </a:r>
          <a:r>
            <a:rPr lang="en-US" sz="1400" b="0" kern="1200" dirty="0">
              <a:solidFill>
                <a:schemeClr val="bg1"/>
              </a:solidFill>
              <a:latin typeface="Arial" panose="020B0604020202020204" pitchFamily="34" charset="0"/>
              <a:ea typeface="+mn-ea"/>
              <a:cs typeface="Arial" panose="020B0604020202020204" pitchFamily="34" charset="0"/>
            </a:rPr>
            <a:t> edition of the Issue Brief entitled “Actuarial Funding Policies and Practices  for Public Sector Pension Plans”.</a:t>
          </a:r>
        </a:p>
      </dsp:txBody>
      <dsp:txXfrm>
        <a:off x="375108" y="3926896"/>
        <a:ext cx="6499857" cy="490966"/>
      </dsp:txXfrm>
    </dsp:sp>
    <dsp:sp modelId="{62854E05-782D-48D4-9A61-C62A1DF87B37}">
      <dsp:nvSpPr>
        <dsp:cNvPr id="0" name=""/>
        <dsp:cNvSpPr/>
      </dsp:nvSpPr>
      <dsp:spPr>
        <a:xfrm>
          <a:off x="68253" y="3865525"/>
          <a:ext cx="613708" cy="613708"/>
        </a:xfrm>
        <a:prstGeom prst="ellipse">
          <a:avLst/>
        </a:prstGeom>
        <a:solidFill>
          <a:schemeClr val="tx2"/>
        </a:solidFill>
        <a:ln w="12700" cap="flat" cmpd="sng" algn="ctr">
          <a:noFill/>
          <a:prstDash val="lgDash"/>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8933A-13B0-4594-8571-C2C10E9A9EAB}">
      <dsp:nvSpPr>
        <dsp:cNvPr id="0" name=""/>
        <dsp:cNvSpPr/>
      </dsp:nvSpPr>
      <dsp:spPr>
        <a:xfrm>
          <a:off x="0" y="0"/>
          <a:ext cx="6404633" cy="703587"/>
        </a:xfrm>
        <a:prstGeom prst="roundRect">
          <a:avLst>
            <a:gd name="adj" fmla="val 10000"/>
          </a:avLst>
        </a:prstGeom>
        <a:solidFill>
          <a:srgbClr val="0055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Builds funds during working careers.</a:t>
          </a:r>
        </a:p>
      </dsp:txBody>
      <dsp:txXfrm>
        <a:off x="20607" y="20607"/>
        <a:ext cx="5563088" cy="662373"/>
      </dsp:txXfrm>
    </dsp:sp>
    <dsp:sp modelId="{34E82AD4-5AC1-46FE-A982-E55EB60B0ADF}">
      <dsp:nvSpPr>
        <dsp:cNvPr id="0" name=""/>
        <dsp:cNvSpPr/>
      </dsp:nvSpPr>
      <dsp:spPr>
        <a:xfrm>
          <a:off x="478268" y="801308"/>
          <a:ext cx="6404633" cy="703587"/>
        </a:xfrm>
        <a:prstGeom prst="roundRect">
          <a:avLst>
            <a:gd name="adj" fmla="val 10000"/>
          </a:avLst>
        </a:prstGeom>
        <a:solidFill>
          <a:srgbClr val="0055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Investment returns help pay for benefits.</a:t>
          </a:r>
        </a:p>
      </dsp:txBody>
      <dsp:txXfrm>
        <a:off x="498875" y="821915"/>
        <a:ext cx="5427819" cy="662373"/>
      </dsp:txXfrm>
    </dsp:sp>
    <dsp:sp modelId="{8AC4ECA1-504D-43E3-92E5-663C58DC3015}">
      <dsp:nvSpPr>
        <dsp:cNvPr id="0" name=""/>
        <dsp:cNvSpPr/>
      </dsp:nvSpPr>
      <dsp:spPr>
        <a:xfrm>
          <a:off x="956536" y="1602617"/>
          <a:ext cx="6404633" cy="703587"/>
        </a:xfrm>
        <a:prstGeom prst="roundRect">
          <a:avLst>
            <a:gd name="adj" fmla="val 10000"/>
          </a:avLst>
        </a:prstGeom>
        <a:solidFill>
          <a:srgbClr val="0055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Actuarial valuation is mathematical model of financial future of system.</a:t>
          </a:r>
        </a:p>
      </dsp:txBody>
      <dsp:txXfrm>
        <a:off x="977143" y="1623224"/>
        <a:ext cx="5427819" cy="662373"/>
      </dsp:txXfrm>
    </dsp:sp>
    <dsp:sp modelId="{218499F2-B7EC-446B-903F-2D5062B63F0E}">
      <dsp:nvSpPr>
        <dsp:cNvPr id="0" name=""/>
        <dsp:cNvSpPr/>
      </dsp:nvSpPr>
      <dsp:spPr>
        <a:xfrm>
          <a:off x="1434804" y="2403925"/>
          <a:ext cx="6404633" cy="703587"/>
        </a:xfrm>
        <a:prstGeom prst="roundRect">
          <a:avLst>
            <a:gd name="adj" fmla="val 10000"/>
          </a:avLst>
        </a:prstGeom>
        <a:solidFill>
          <a:srgbClr val="0055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Actuarial cost method’s goal is level contributions </a:t>
          </a:r>
          <a:r>
            <a:rPr lang="en-US" sz="1900" b="0" u="sng" kern="1200" dirty="0"/>
            <a:t>as percent of payroll.</a:t>
          </a:r>
        </a:p>
      </dsp:txBody>
      <dsp:txXfrm>
        <a:off x="1455411" y="2424532"/>
        <a:ext cx="5427819" cy="662373"/>
      </dsp:txXfrm>
    </dsp:sp>
    <dsp:sp modelId="{582C41C9-F1DB-47C8-981C-6EA04EA62FC3}">
      <dsp:nvSpPr>
        <dsp:cNvPr id="0" name=""/>
        <dsp:cNvSpPr/>
      </dsp:nvSpPr>
      <dsp:spPr>
        <a:xfrm>
          <a:off x="1913072" y="3205234"/>
          <a:ext cx="6404633" cy="703587"/>
        </a:xfrm>
        <a:prstGeom prst="roundRect">
          <a:avLst>
            <a:gd name="adj" fmla="val 10000"/>
          </a:avLst>
        </a:prstGeom>
        <a:solidFill>
          <a:srgbClr val="0055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Goal is contribution equity among generations of active members and taxpayers.</a:t>
          </a:r>
        </a:p>
      </dsp:txBody>
      <dsp:txXfrm>
        <a:off x="1933679" y="3225841"/>
        <a:ext cx="5427819" cy="662373"/>
      </dsp:txXfrm>
    </dsp:sp>
    <dsp:sp modelId="{1EF8C929-9650-40E1-BAA4-A3D5623E9771}">
      <dsp:nvSpPr>
        <dsp:cNvPr id="0" name=""/>
        <dsp:cNvSpPr/>
      </dsp:nvSpPr>
      <dsp:spPr>
        <a:xfrm>
          <a:off x="5947301" y="514010"/>
          <a:ext cx="457332" cy="457332"/>
        </a:xfrm>
        <a:prstGeom prst="downArrow">
          <a:avLst>
            <a:gd name="adj1" fmla="val 55000"/>
            <a:gd name="adj2" fmla="val 45000"/>
          </a:avLst>
        </a:prstGeom>
        <a:solidFill>
          <a:schemeClr val="accent2">
            <a:lumMod val="40000"/>
            <a:lumOff val="6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050201" y="514010"/>
        <a:ext cx="251532" cy="344142"/>
      </dsp:txXfrm>
    </dsp:sp>
    <dsp:sp modelId="{03093566-A6AA-4D9A-977C-DEB5F9BD6B82}">
      <dsp:nvSpPr>
        <dsp:cNvPr id="0" name=""/>
        <dsp:cNvSpPr/>
      </dsp:nvSpPr>
      <dsp:spPr>
        <a:xfrm>
          <a:off x="6425569" y="1315318"/>
          <a:ext cx="457332" cy="457332"/>
        </a:xfrm>
        <a:prstGeom prst="downArrow">
          <a:avLst>
            <a:gd name="adj1" fmla="val 55000"/>
            <a:gd name="adj2" fmla="val 45000"/>
          </a:avLst>
        </a:prstGeom>
        <a:solidFill>
          <a:schemeClr val="accent2">
            <a:lumMod val="40000"/>
            <a:lumOff val="6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528469" y="1315318"/>
        <a:ext cx="251532" cy="344142"/>
      </dsp:txXfrm>
    </dsp:sp>
    <dsp:sp modelId="{6C3941B0-508B-4BAE-8367-3B2A63869DA6}">
      <dsp:nvSpPr>
        <dsp:cNvPr id="0" name=""/>
        <dsp:cNvSpPr/>
      </dsp:nvSpPr>
      <dsp:spPr>
        <a:xfrm>
          <a:off x="6903837" y="2104900"/>
          <a:ext cx="457332" cy="457332"/>
        </a:xfrm>
        <a:prstGeom prst="downArrow">
          <a:avLst>
            <a:gd name="adj1" fmla="val 55000"/>
            <a:gd name="adj2" fmla="val 45000"/>
          </a:avLst>
        </a:prstGeom>
        <a:solidFill>
          <a:schemeClr val="accent2">
            <a:lumMod val="40000"/>
            <a:lumOff val="6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006737" y="2104900"/>
        <a:ext cx="251532" cy="344142"/>
      </dsp:txXfrm>
    </dsp:sp>
    <dsp:sp modelId="{45D88CF9-76EE-45C1-A2BF-6CB2EF1F3E74}">
      <dsp:nvSpPr>
        <dsp:cNvPr id="0" name=""/>
        <dsp:cNvSpPr/>
      </dsp:nvSpPr>
      <dsp:spPr>
        <a:xfrm>
          <a:off x="7382105" y="2914026"/>
          <a:ext cx="457332" cy="457332"/>
        </a:xfrm>
        <a:prstGeom prst="downArrow">
          <a:avLst>
            <a:gd name="adj1" fmla="val 55000"/>
            <a:gd name="adj2" fmla="val 45000"/>
          </a:avLst>
        </a:prstGeom>
        <a:solidFill>
          <a:schemeClr val="accent2">
            <a:lumMod val="40000"/>
            <a:lumOff val="6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485005" y="2914026"/>
        <a:ext cx="251532" cy="34414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3" y="2"/>
            <a:ext cx="7004050" cy="464662"/>
          </a:xfrm>
          <a:prstGeom prst="rect">
            <a:avLst/>
          </a:prstGeom>
          <a:noFill/>
          <a:ln w="9525">
            <a:noFill/>
            <a:miter lim="800000"/>
            <a:headEnd/>
            <a:tailEnd/>
          </a:ln>
          <a:effectLst/>
        </p:spPr>
        <p:txBody>
          <a:bodyPr vert="horz" wrap="square" lIns="93831" tIns="46918" rIns="93831" bIns="46918" numCol="1" anchor="t" anchorCtr="0" compatLnSpc="1">
            <a:prstTxWarp prst="textNoShape">
              <a:avLst/>
            </a:prstTxWarp>
          </a:bodyPr>
          <a:lstStyle>
            <a:lvl1pPr algn="ctr" defTabSz="938707">
              <a:spcBef>
                <a:spcPct val="0"/>
              </a:spcBef>
              <a:buFontTx/>
              <a:buNone/>
              <a:defRPr sz="1200" b="1">
                <a:solidFill>
                  <a:schemeClr val="tx1"/>
                </a:solidFill>
                <a:latin typeface="Arial" charset="0"/>
              </a:defRPr>
            </a:lvl1pPr>
          </a:lstStyle>
          <a:p>
            <a:pPr>
              <a:defRPr/>
            </a:pPr>
            <a:endParaRPr lang="en-US"/>
          </a:p>
        </p:txBody>
      </p:sp>
      <p:sp>
        <p:nvSpPr>
          <p:cNvPr id="52228" name="Rectangle 4"/>
          <p:cNvSpPr>
            <a:spLocks noGrp="1" noChangeArrowheads="1"/>
          </p:cNvSpPr>
          <p:nvPr>
            <p:ph type="ftr" sz="quarter" idx="2"/>
          </p:nvPr>
        </p:nvSpPr>
        <p:spPr bwMode="auto">
          <a:xfrm>
            <a:off x="0" y="8825391"/>
            <a:ext cx="3034876" cy="464661"/>
          </a:xfrm>
          <a:prstGeom prst="rect">
            <a:avLst/>
          </a:prstGeom>
          <a:noFill/>
          <a:ln w="9525">
            <a:noFill/>
            <a:miter lim="800000"/>
            <a:headEnd/>
            <a:tailEnd/>
          </a:ln>
          <a:effectLst/>
        </p:spPr>
        <p:txBody>
          <a:bodyPr vert="horz" wrap="square" lIns="93831" tIns="46918" rIns="93831" bIns="46918" numCol="1" anchor="b" anchorCtr="0" compatLnSpc="1">
            <a:prstTxWarp prst="textNoShape">
              <a:avLst/>
            </a:prstTxWarp>
          </a:bodyPr>
          <a:lstStyle>
            <a:lvl1pPr defTabSz="938707">
              <a:spcBef>
                <a:spcPct val="0"/>
              </a:spcBef>
              <a:buFontTx/>
              <a:buNone/>
              <a:defRPr sz="600">
                <a:solidFill>
                  <a:schemeClr val="tx1"/>
                </a:solidFill>
                <a:latin typeface="Arial" charset="0"/>
              </a:defRPr>
            </a:lvl1pPr>
          </a:lstStyle>
          <a:p>
            <a:pPr>
              <a:defRPr/>
            </a:pPr>
            <a:endParaRPr lang="en-US"/>
          </a:p>
        </p:txBody>
      </p:sp>
      <p:sp>
        <p:nvSpPr>
          <p:cNvPr id="52229" name="Rectangle 5"/>
          <p:cNvSpPr>
            <a:spLocks noGrp="1" noChangeArrowheads="1"/>
          </p:cNvSpPr>
          <p:nvPr>
            <p:ph type="sldNum" sz="quarter" idx="3"/>
          </p:nvPr>
        </p:nvSpPr>
        <p:spPr bwMode="auto">
          <a:xfrm>
            <a:off x="3969178" y="8825391"/>
            <a:ext cx="3034875" cy="464661"/>
          </a:xfrm>
          <a:prstGeom prst="rect">
            <a:avLst/>
          </a:prstGeom>
          <a:noFill/>
          <a:ln w="9525">
            <a:noFill/>
            <a:miter lim="800000"/>
            <a:headEnd/>
            <a:tailEnd/>
          </a:ln>
          <a:effectLst/>
        </p:spPr>
        <p:txBody>
          <a:bodyPr vert="horz" wrap="square" lIns="93831" tIns="46918" rIns="93831" bIns="46918" numCol="1" anchor="b" anchorCtr="0" compatLnSpc="1">
            <a:prstTxWarp prst="textNoShape">
              <a:avLst/>
            </a:prstTxWarp>
          </a:bodyPr>
          <a:lstStyle>
            <a:lvl1pPr algn="r" defTabSz="938707">
              <a:spcBef>
                <a:spcPct val="0"/>
              </a:spcBef>
              <a:buFontTx/>
              <a:buNone/>
              <a:defRPr sz="1200">
                <a:solidFill>
                  <a:schemeClr val="tx1"/>
                </a:solidFill>
                <a:latin typeface="Times New Roman" pitchFamily="18" charset="0"/>
              </a:defRPr>
            </a:lvl1pPr>
          </a:lstStyle>
          <a:p>
            <a:pPr>
              <a:defRPr/>
            </a:pPr>
            <a:fld id="{9B1D7094-A041-4F97-B28E-717CC4F30F0F}" type="slidenum">
              <a:rPr lang="en-US"/>
              <a:pPr>
                <a:defRPr/>
              </a:pPr>
              <a:t>‹#›</a:t>
            </a:fld>
            <a:endParaRPr lang="en-US"/>
          </a:p>
        </p:txBody>
      </p:sp>
    </p:spTree>
    <p:extLst>
      <p:ext uri="{BB962C8B-B14F-4D97-AF65-F5344CB8AC3E}">
        <p14:creationId xmlns:p14="http://schemas.microsoft.com/office/powerpoint/2010/main" val="1665115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2"/>
            <a:ext cx="3044475" cy="456678"/>
          </a:xfrm>
          <a:prstGeom prst="rect">
            <a:avLst/>
          </a:prstGeom>
          <a:noFill/>
          <a:ln w="9525">
            <a:noFill/>
            <a:miter lim="800000"/>
            <a:headEnd/>
            <a:tailEnd/>
          </a:ln>
          <a:effectLst/>
        </p:spPr>
        <p:txBody>
          <a:bodyPr vert="horz" wrap="none" lIns="92084" tIns="46040" rIns="92084" bIns="46040" numCol="1" anchor="t" anchorCtr="0" compatLnSpc="1">
            <a:prstTxWarp prst="textNoShape">
              <a:avLst/>
            </a:prstTxWarp>
          </a:bodyPr>
          <a:lstStyle>
            <a:lvl1pPr>
              <a:spcBef>
                <a:spcPct val="0"/>
              </a:spcBef>
              <a:buFontTx/>
              <a:buNone/>
              <a:defRPr sz="1200">
                <a:solidFill>
                  <a:schemeClr val="tx1"/>
                </a:solidFill>
                <a:latin typeface="Times" pitchFamily="18" charset="0"/>
              </a:defRPr>
            </a:lvl1pPr>
          </a:lstStyle>
          <a:p>
            <a:pPr>
              <a:defRPr/>
            </a:pPr>
            <a:endParaRPr lang="en-US"/>
          </a:p>
        </p:txBody>
      </p:sp>
      <p:sp>
        <p:nvSpPr>
          <p:cNvPr id="54275" name="Rectangle 3"/>
          <p:cNvSpPr>
            <a:spLocks noGrp="1" noChangeArrowheads="1"/>
          </p:cNvSpPr>
          <p:nvPr>
            <p:ph type="dt" idx="1"/>
          </p:nvPr>
        </p:nvSpPr>
        <p:spPr bwMode="auto">
          <a:xfrm>
            <a:off x="3959576" y="2"/>
            <a:ext cx="3044474" cy="456678"/>
          </a:xfrm>
          <a:prstGeom prst="rect">
            <a:avLst/>
          </a:prstGeom>
          <a:noFill/>
          <a:ln w="9525">
            <a:noFill/>
            <a:miter lim="800000"/>
            <a:headEnd/>
            <a:tailEnd/>
          </a:ln>
          <a:effectLst/>
        </p:spPr>
        <p:txBody>
          <a:bodyPr vert="horz" wrap="none" lIns="92084" tIns="46040" rIns="92084" bIns="46040" numCol="1" anchor="t" anchorCtr="0" compatLnSpc="1">
            <a:prstTxWarp prst="textNoShape">
              <a:avLst/>
            </a:prstTxWarp>
          </a:bodyPr>
          <a:lstStyle>
            <a:lvl1pPr algn="r">
              <a:spcBef>
                <a:spcPct val="0"/>
              </a:spcBef>
              <a:buFontTx/>
              <a:buNone/>
              <a:defRPr sz="1200">
                <a:solidFill>
                  <a:schemeClr val="tx1"/>
                </a:solidFill>
                <a:latin typeface="Times" pitchFamily="18"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68400" y="687388"/>
            <a:ext cx="4667250" cy="3500437"/>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13503" y="4416686"/>
            <a:ext cx="5177046" cy="4186750"/>
          </a:xfrm>
          <a:prstGeom prst="rect">
            <a:avLst/>
          </a:prstGeom>
          <a:noFill/>
          <a:ln w="9525">
            <a:noFill/>
            <a:miter lim="800000"/>
            <a:headEnd/>
            <a:tailEnd/>
          </a:ln>
          <a:effectLst/>
        </p:spPr>
        <p:txBody>
          <a:bodyPr vert="horz" wrap="none" lIns="92084" tIns="46040" rIns="92084" bIns="460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1" y="8833372"/>
            <a:ext cx="3044475" cy="456678"/>
          </a:xfrm>
          <a:prstGeom prst="rect">
            <a:avLst/>
          </a:prstGeom>
          <a:noFill/>
          <a:ln w="9525">
            <a:noFill/>
            <a:miter lim="800000"/>
            <a:headEnd/>
            <a:tailEnd/>
          </a:ln>
          <a:effectLst/>
        </p:spPr>
        <p:txBody>
          <a:bodyPr vert="horz" wrap="none" lIns="92084" tIns="46040" rIns="92084" bIns="46040" numCol="1" anchor="b" anchorCtr="0" compatLnSpc="1">
            <a:prstTxWarp prst="textNoShape">
              <a:avLst/>
            </a:prstTxWarp>
          </a:bodyPr>
          <a:lstStyle>
            <a:lvl1pPr>
              <a:spcBef>
                <a:spcPct val="0"/>
              </a:spcBef>
              <a:buFontTx/>
              <a:buNone/>
              <a:defRPr sz="1200">
                <a:solidFill>
                  <a:schemeClr val="tx1"/>
                </a:solidFill>
                <a:latin typeface="Times" pitchFamily="18" charset="0"/>
              </a:defRPr>
            </a:lvl1pPr>
          </a:lstStyle>
          <a:p>
            <a:pPr>
              <a:defRPr/>
            </a:pPr>
            <a:endParaRPr lang="en-US"/>
          </a:p>
        </p:txBody>
      </p:sp>
      <p:sp>
        <p:nvSpPr>
          <p:cNvPr id="54279" name="Rectangle 7"/>
          <p:cNvSpPr>
            <a:spLocks noGrp="1" noChangeArrowheads="1"/>
          </p:cNvSpPr>
          <p:nvPr>
            <p:ph type="sldNum" sz="quarter" idx="5"/>
          </p:nvPr>
        </p:nvSpPr>
        <p:spPr bwMode="auto">
          <a:xfrm>
            <a:off x="3959576" y="8833372"/>
            <a:ext cx="3044474" cy="456678"/>
          </a:xfrm>
          <a:prstGeom prst="rect">
            <a:avLst/>
          </a:prstGeom>
          <a:noFill/>
          <a:ln w="9525">
            <a:noFill/>
            <a:miter lim="800000"/>
            <a:headEnd/>
            <a:tailEnd/>
          </a:ln>
          <a:effectLst/>
        </p:spPr>
        <p:txBody>
          <a:bodyPr vert="horz" wrap="none" lIns="92084" tIns="46040" rIns="92084" bIns="46040" numCol="1" anchor="b" anchorCtr="0" compatLnSpc="1">
            <a:prstTxWarp prst="textNoShape">
              <a:avLst/>
            </a:prstTxWarp>
          </a:bodyPr>
          <a:lstStyle>
            <a:lvl1pPr algn="r">
              <a:spcBef>
                <a:spcPct val="0"/>
              </a:spcBef>
              <a:buFontTx/>
              <a:buNone/>
              <a:defRPr sz="1200">
                <a:solidFill>
                  <a:schemeClr val="tx1"/>
                </a:solidFill>
                <a:latin typeface="Times" pitchFamily="18" charset="0"/>
              </a:defRPr>
            </a:lvl1pPr>
          </a:lstStyle>
          <a:p>
            <a:pPr>
              <a:defRPr/>
            </a:pPr>
            <a:fld id="{3EFBBACC-2638-4B24-9348-7964B04CED01}" type="slidenum">
              <a:rPr lang="en-US"/>
              <a:pPr>
                <a:defRPr/>
              </a:pPr>
              <a:t>‹#›</a:t>
            </a:fld>
            <a:endParaRPr lang="en-US"/>
          </a:p>
        </p:txBody>
      </p:sp>
    </p:spTree>
    <p:extLst>
      <p:ext uri="{BB962C8B-B14F-4D97-AF65-F5344CB8AC3E}">
        <p14:creationId xmlns:p14="http://schemas.microsoft.com/office/powerpoint/2010/main" val="2357108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122363"/>
            <a:ext cx="4049713" cy="30368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07310" rtl="0" eaLnBrk="1" fontAlgn="base" latinLnBrk="0" hangingPunct="1">
              <a:lnSpc>
                <a:spcPct val="100000"/>
              </a:lnSpc>
              <a:spcBef>
                <a:spcPct val="0"/>
              </a:spcBef>
              <a:spcAft>
                <a:spcPct val="0"/>
              </a:spcAft>
              <a:buClrTx/>
              <a:buSzTx/>
              <a:buFontTx/>
              <a:buNone/>
              <a:tabLst/>
              <a:defRPr/>
            </a:pPr>
            <a:fld id="{08A8673B-088E-4CDB-ABB4-61BB9295FD64}"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0731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4901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3FF22-5697-7F84-B16D-9F7C0155A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E831E-50D4-37DF-7921-3CCC39AF7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7DA8B-5D8A-56AC-4C58-E828FDC989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24F475-5547-53B2-EB9F-387346540141}"/>
              </a:ext>
            </a:extLst>
          </p:cNvPr>
          <p:cNvSpPr>
            <a:spLocks noGrp="1"/>
          </p:cNvSpPr>
          <p:nvPr>
            <p:ph type="sldNum" sz="quarter" idx="10"/>
          </p:nvPr>
        </p:nvSpPr>
        <p:spPr/>
        <p:txBody>
          <a:bodyPr/>
          <a:lstStyle/>
          <a:p>
            <a:pPr marL="0" marR="0" lvl="0" indent="0" algn="r" defTabSz="890438" rtl="0" eaLnBrk="1" fontAlgn="auto" latinLnBrk="0" hangingPunct="1">
              <a:lnSpc>
                <a:spcPct val="100000"/>
              </a:lnSpc>
              <a:spcBef>
                <a:spcPts val="0"/>
              </a:spcBef>
              <a:spcAft>
                <a:spcPts val="0"/>
              </a:spcAft>
              <a:buClrTx/>
              <a:buSzTx/>
              <a:buFontTx/>
              <a:buNone/>
              <a:tabLst/>
              <a:defRPr/>
            </a:pPr>
            <a:fld id="{E5EBC8E3-534A-4078-8D08-28B1FFA20DA9}"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90438"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009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 Id="rId4" Type="http://schemas.openxmlformats.org/officeDocument/2006/relationships/image" Target="../media/image38.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jpg"/><Relationship Id="rId1" Type="http://schemas.openxmlformats.org/officeDocument/2006/relationships/slideMaster" Target="../slideMasters/slideMaster7.xml"/><Relationship Id="rId4" Type="http://schemas.openxmlformats.org/officeDocument/2006/relationships/image" Target="../media/image18.jp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 Id="rId4" Type="http://schemas.openxmlformats.org/officeDocument/2006/relationships/image" Target="../media/image40.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package" Target="../embeddings/Microsoft_Word_Document.docx"/><Relationship Id="rId1" Type="http://schemas.openxmlformats.org/officeDocument/2006/relationships/slideMaster" Target="../slideMasters/slideMaster7.xml"/><Relationship Id="rId5" Type="http://schemas.openxmlformats.org/officeDocument/2006/relationships/image" Target="../media/image18.jpg"/><Relationship Id="rId4" Type="http://schemas.openxmlformats.org/officeDocument/2006/relationships/image" Target="../media/image17.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 Id="rId4" Type="http://schemas.openxmlformats.org/officeDocument/2006/relationships/image" Target="../media/image43.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47.png"/><Relationship Id="rId2" Type="http://schemas.openxmlformats.org/officeDocument/2006/relationships/image" Target="../media/image17.jpg"/><Relationship Id="rId1" Type="http://schemas.openxmlformats.org/officeDocument/2006/relationships/slideMaster" Target="../slideMasters/slideMaster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Layouts/_rels/slideLayout12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Layout" Target="../diagrams/layout1.xml"/><Relationship Id="rId7" Type="http://schemas.openxmlformats.org/officeDocument/2006/relationships/image" Target="../media/image17.jpg"/><Relationship Id="rId2" Type="http://schemas.openxmlformats.org/officeDocument/2006/relationships/diagramData" Target="../diagrams/data1.xml"/><Relationship Id="rId1" Type="http://schemas.openxmlformats.org/officeDocument/2006/relationships/slideMaster" Target="../slideMasters/slideMaster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8.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30.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Master" Target="../slideMasters/slideMaster8.xml"/><Relationship Id="rId4" Type="http://schemas.openxmlformats.org/officeDocument/2006/relationships/image" Target="../media/image30.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Master" Target="../slideMasters/slideMaster8.xml"/><Relationship Id="rId4" Type="http://schemas.openxmlformats.org/officeDocument/2006/relationships/image" Target="../media/image30.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jpg"/><Relationship Id="rId1" Type="http://schemas.openxmlformats.org/officeDocument/2006/relationships/slideMaster" Target="../slideMasters/slideMaster8.xml"/><Relationship Id="rId4" Type="http://schemas.openxmlformats.org/officeDocument/2006/relationships/image" Target="../media/image18.jp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 Id="rId4" Type="http://schemas.openxmlformats.org/officeDocument/2006/relationships/image" Target="../media/image40.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1.png"/><Relationship Id="rId1" Type="http://schemas.openxmlformats.org/officeDocument/2006/relationships/slideMaster" Target="../slideMasters/slideMaster8.xml"/><Relationship Id="rId4" Type="http://schemas.openxmlformats.org/officeDocument/2006/relationships/image" Target="../media/image17.jp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1.png"/><Relationship Id="rId1" Type="http://schemas.openxmlformats.org/officeDocument/2006/relationships/slideMaster" Target="../slideMasters/slideMaster8.xml"/><Relationship Id="rId4" Type="http://schemas.openxmlformats.org/officeDocument/2006/relationships/image" Target="../media/image17.jp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 Id="rId4" Type="http://schemas.openxmlformats.org/officeDocument/2006/relationships/image" Target="../media/image43.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 Id="rId4" Type="http://schemas.openxmlformats.org/officeDocument/2006/relationships/image" Target="../media/image40.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8.jp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9.png"/><Relationship Id="rId1" Type="http://schemas.openxmlformats.org/officeDocument/2006/relationships/slideMaster" Target="../slideMasters/slideMaster8.xml"/><Relationship Id="rId4" Type="http://schemas.openxmlformats.org/officeDocument/2006/relationships/image" Target="../media/image18.jp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0.png"/><Relationship Id="rId1" Type="http://schemas.openxmlformats.org/officeDocument/2006/relationships/slideMaster" Target="../slideMasters/slideMaster8.xml"/><Relationship Id="rId4" Type="http://schemas.openxmlformats.org/officeDocument/2006/relationships/image" Target="../media/image18.jp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1.png"/><Relationship Id="rId1" Type="http://schemas.openxmlformats.org/officeDocument/2006/relationships/slideMaster" Target="../slideMasters/slideMaster8.xml"/><Relationship Id="rId4" Type="http://schemas.openxmlformats.org/officeDocument/2006/relationships/image" Target="../media/image18.jp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1.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1.png"/><Relationship Id="rId1" Type="http://schemas.openxmlformats.org/officeDocument/2006/relationships/slideMaster" Target="../slideMasters/slideMaster8.xml"/><Relationship Id="rId4" Type="http://schemas.openxmlformats.org/officeDocument/2006/relationships/image" Target="../media/image17.jp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3.png"/><Relationship Id="rId1" Type="http://schemas.openxmlformats.org/officeDocument/2006/relationships/slideMaster" Target="../slideMasters/slideMaster8.xml"/><Relationship Id="rId4" Type="http://schemas.openxmlformats.org/officeDocument/2006/relationships/image" Target="../media/image17.jpg"/></Relationships>
</file>

<file path=ppt/slideLayouts/_rels/slideLayout18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18.jp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6.xml"/><Relationship Id="rId4" Type="http://schemas.openxmlformats.org/officeDocument/2006/relationships/image" Target="../media/image22.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6.xml"/><Relationship Id="rId4" Type="http://schemas.openxmlformats.org/officeDocument/2006/relationships/image" Target="../media/image2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7.xml"/><Relationship Id="rId4" Type="http://schemas.openxmlformats.org/officeDocument/2006/relationships/image" Target="../media/image30.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Master" Target="../slideMasters/slideMaster7.xml"/><Relationship Id="rId4" Type="http://schemas.openxmlformats.org/officeDocument/2006/relationships/image" Target="../media/image30.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Master" Target="../slideMasters/slideMaster7.xml"/><Relationship Id="rId4" Type="http://schemas.openxmlformats.org/officeDocument/2006/relationships/image" Target="../media/image30.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Blue"/>
          <p:cNvPicPr>
            <a:picLocks noChangeAspect="1" noChangeArrowheads="1"/>
          </p:cNvPicPr>
          <p:nvPr userDrawn="1"/>
        </p:nvPicPr>
        <p:blipFill>
          <a:blip r:embed="rId2" cstate="print"/>
          <a:srcRect t="51163"/>
          <a:stretch>
            <a:fillRect/>
          </a:stretch>
        </p:blipFill>
        <p:spPr bwMode="auto">
          <a:xfrm>
            <a:off x="0" y="0"/>
            <a:ext cx="3657600" cy="6858000"/>
          </a:xfrm>
          <a:prstGeom prst="rect">
            <a:avLst/>
          </a:prstGeom>
          <a:noFill/>
          <a:ln w="9525">
            <a:noFill/>
            <a:miter lim="800000"/>
            <a:headEnd/>
            <a:tailEnd/>
          </a:ln>
        </p:spPr>
      </p:pic>
      <p:sp>
        <p:nvSpPr>
          <p:cNvPr id="5" name="Rectangle 26"/>
          <p:cNvSpPr>
            <a:spLocks noChangeArrowheads="1"/>
          </p:cNvSpPr>
          <p:nvPr userDrawn="1"/>
        </p:nvSpPr>
        <p:spPr bwMode="auto">
          <a:xfrm>
            <a:off x="0" y="2362200"/>
            <a:ext cx="9144000" cy="1143000"/>
          </a:xfrm>
          <a:prstGeom prst="rect">
            <a:avLst/>
          </a:prstGeom>
          <a:solidFill>
            <a:schemeClr val="bg2"/>
          </a:solidFill>
          <a:ln w="9525">
            <a:noFill/>
            <a:miter lim="800000"/>
            <a:headEnd/>
            <a:tailEnd/>
          </a:ln>
          <a:effectLst/>
        </p:spPr>
        <p:txBody>
          <a:bodyPr wrap="none" anchor="ctr"/>
          <a:lstStyle/>
          <a:p>
            <a:pPr>
              <a:defRPr/>
            </a:pPr>
            <a:endParaRPr lang="en-US">
              <a:latin typeface="Arial" charset="0"/>
            </a:endParaRPr>
          </a:p>
        </p:txBody>
      </p:sp>
      <p:grpSp>
        <p:nvGrpSpPr>
          <p:cNvPr id="6" name="Group 7"/>
          <p:cNvGrpSpPr>
            <a:grpSpLocks/>
          </p:cNvGrpSpPr>
          <p:nvPr userDrawn="1"/>
        </p:nvGrpSpPr>
        <p:grpSpPr bwMode="auto">
          <a:xfrm>
            <a:off x="3276600" y="68263"/>
            <a:ext cx="7772400" cy="1714500"/>
            <a:chOff x="0" y="0"/>
            <a:chExt cx="12240" cy="2700"/>
          </a:xfrm>
        </p:grpSpPr>
        <p:pic>
          <p:nvPicPr>
            <p:cNvPr id="7" name="Picture 8" descr="logoCM"/>
            <p:cNvPicPr>
              <a:picLocks noChangeAspect="1" noChangeArrowheads="1"/>
            </p:cNvPicPr>
            <p:nvPr/>
          </p:nvPicPr>
          <p:blipFill>
            <a:blip r:embed="rId3" cstate="print"/>
            <a:srcRect/>
            <a:stretch>
              <a:fillRect/>
            </a:stretch>
          </p:blipFill>
          <p:spPr bwMode="auto">
            <a:xfrm>
              <a:off x="5220" y="0"/>
              <a:ext cx="1710" cy="1496"/>
            </a:xfrm>
            <a:prstGeom prst="rect">
              <a:avLst/>
            </a:prstGeom>
            <a:noFill/>
            <a:ln w="9525" algn="in">
              <a:noFill/>
              <a:miter lim="800000"/>
              <a:headEnd/>
              <a:tailEnd/>
            </a:ln>
          </p:spPr>
        </p:pic>
        <p:sp>
          <p:nvSpPr>
            <p:cNvPr id="8" name="Text Box 9"/>
            <p:cNvSpPr txBox="1">
              <a:spLocks noChangeArrowheads="1"/>
            </p:cNvSpPr>
            <p:nvPr/>
          </p:nvSpPr>
          <p:spPr bwMode="auto">
            <a:xfrm>
              <a:off x="0" y="1350"/>
              <a:ext cx="12240" cy="1350"/>
            </a:xfrm>
            <a:prstGeom prst="rect">
              <a:avLst/>
            </a:prstGeom>
            <a:noFill/>
            <a:ln w="9525" algn="in">
              <a:noFill/>
              <a:miter lim="800000"/>
              <a:headEnd/>
              <a:tailEnd/>
            </a:ln>
            <a:effectLst/>
          </p:spPr>
          <p:txBody>
            <a:bodyPr lIns="36576" tIns="36576" rIns="36576" bIns="36576"/>
            <a:lstStyle/>
            <a:p>
              <a:pPr algn="ctr">
                <a:defRPr/>
              </a:pPr>
              <a:r>
                <a:rPr lang="en-US" sz="2400">
                  <a:solidFill>
                    <a:srgbClr val="2D338E"/>
                  </a:solidFill>
                  <a:latin typeface="Arial" charset="0"/>
                </a:rPr>
                <a:t>Cavanaugh Macdonald </a:t>
              </a:r>
            </a:p>
            <a:p>
              <a:pPr algn="ctr">
                <a:defRPr/>
              </a:pPr>
              <a:r>
                <a:rPr lang="en-US" sz="1400">
                  <a:solidFill>
                    <a:srgbClr val="838281"/>
                  </a:solidFill>
                  <a:effectLst>
                    <a:outerShdw blurRad="38100" dist="38100" dir="2700000" algn="tl">
                      <a:srgbClr val="C0C0C0"/>
                    </a:outerShdw>
                  </a:effectLst>
                  <a:latin typeface="AvantGarde Bk BT" pitchFamily="34" charset="0"/>
                </a:rPr>
                <a:t>C O N S U L T I N G, L L C</a:t>
              </a:r>
            </a:p>
            <a:p>
              <a:pPr algn="ctr">
                <a:defRPr/>
              </a:pPr>
              <a:r>
                <a:rPr lang="en-US" sz="1100" i="1">
                  <a:solidFill>
                    <a:srgbClr val="838281"/>
                  </a:solidFill>
                  <a:latin typeface="Arial" charset="0"/>
                </a:rPr>
                <a:t>The experience and dedication you deserve</a:t>
              </a:r>
            </a:p>
            <a:p>
              <a:pPr algn="ctr">
                <a:defRPr/>
              </a:pPr>
              <a:endParaRPr lang="en-US" sz="1100" i="1">
                <a:solidFill>
                  <a:srgbClr val="838281"/>
                </a:solidFill>
                <a:latin typeface="Arial" charset="0"/>
              </a:endParaRPr>
            </a:p>
            <a:p>
              <a:pPr algn="ctr">
                <a:defRPr/>
              </a:pPr>
              <a:endParaRPr lang="en-US" sz="1100" i="1">
                <a:solidFill>
                  <a:srgbClr val="838281"/>
                </a:solidFill>
                <a:latin typeface="Arial" charset="0"/>
              </a:endParaRPr>
            </a:p>
            <a:p>
              <a:pPr>
                <a:defRPr/>
              </a:pPr>
              <a:endParaRPr lang="en-US">
                <a:latin typeface="Arial" charset="0"/>
              </a:endParaRPr>
            </a:p>
          </p:txBody>
        </p:sp>
      </p:grpSp>
      <p:pic>
        <p:nvPicPr>
          <p:cNvPr id="9" name="Picture 20" descr="MPj04001290000[1]"/>
          <p:cNvPicPr>
            <a:picLocks noChangeAspect="1" noChangeArrowheads="1"/>
          </p:cNvPicPr>
          <p:nvPr userDrawn="1"/>
        </p:nvPicPr>
        <p:blipFill>
          <a:blip r:embed="rId4" cstate="print"/>
          <a:srcRect/>
          <a:stretch>
            <a:fillRect/>
          </a:stretch>
        </p:blipFill>
        <p:spPr bwMode="auto">
          <a:xfrm>
            <a:off x="76200" y="3657600"/>
            <a:ext cx="1565275" cy="2286000"/>
          </a:xfrm>
          <a:prstGeom prst="rect">
            <a:avLst/>
          </a:prstGeom>
          <a:noFill/>
          <a:ln w="9525">
            <a:solidFill>
              <a:srgbClr val="333333"/>
            </a:solidFill>
            <a:miter lim="800000"/>
            <a:headEnd/>
            <a:tailEnd/>
          </a:ln>
        </p:spPr>
      </p:pic>
      <p:pic>
        <p:nvPicPr>
          <p:cNvPr id="10" name="Picture 21" descr="MPj03960420000[1]"/>
          <p:cNvPicPr>
            <a:picLocks noChangeAspect="1" noChangeArrowheads="1"/>
          </p:cNvPicPr>
          <p:nvPr userDrawn="1"/>
        </p:nvPicPr>
        <p:blipFill>
          <a:blip r:embed="rId5" cstate="print"/>
          <a:srcRect l="45703"/>
          <a:stretch>
            <a:fillRect/>
          </a:stretch>
        </p:blipFill>
        <p:spPr bwMode="auto">
          <a:xfrm>
            <a:off x="1716088" y="3657600"/>
            <a:ext cx="1865312" cy="2286000"/>
          </a:xfrm>
          <a:prstGeom prst="rect">
            <a:avLst/>
          </a:prstGeom>
          <a:noFill/>
          <a:ln w="3175">
            <a:noFill/>
            <a:miter lim="800000"/>
            <a:headEnd/>
            <a:tailEnd/>
          </a:ln>
        </p:spPr>
      </p:pic>
      <p:pic>
        <p:nvPicPr>
          <p:cNvPr id="11" name="Picture 24" descr="MPj03168070000[1]"/>
          <p:cNvPicPr>
            <a:picLocks noChangeAspect="1" noChangeArrowheads="1"/>
          </p:cNvPicPr>
          <p:nvPr userDrawn="1"/>
        </p:nvPicPr>
        <p:blipFill>
          <a:blip r:embed="rId6" cstate="print"/>
          <a:srcRect t="21617"/>
          <a:stretch>
            <a:fillRect/>
          </a:stretch>
        </p:blipFill>
        <p:spPr bwMode="auto">
          <a:xfrm>
            <a:off x="471488" y="152400"/>
            <a:ext cx="2714625" cy="2066925"/>
          </a:xfrm>
          <a:prstGeom prst="rect">
            <a:avLst/>
          </a:prstGeom>
          <a:noFill/>
          <a:ln w="9525">
            <a:solidFill>
              <a:srgbClr val="333333"/>
            </a:solidFill>
            <a:miter lim="800000"/>
            <a:headEnd/>
            <a:tailEnd/>
          </a:ln>
        </p:spPr>
      </p:pic>
      <p:sp>
        <p:nvSpPr>
          <p:cNvPr id="4098" name="Rectangle 2"/>
          <p:cNvSpPr>
            <a:spLocks noGrp="1" noChangeArrowheads="1"/>
          </p:cNvSpPr>
          <p:nvPr>
            <p:ph type="ctrTitle"/>
          </p:nvPr>
        </p:nvSpPr>
        <p:spPr>
          <a:xfrm>
            <a:off x="1676400" y="2187575"/>
            <a:ext cx="7086600" cy="1470025"/>
          </a:xfrm>
        </p:spPr>
        <p:txBody>
          <a:bodyPr/>
          <a:lstStyle>
            <a:lvl1pPr algn="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3962400" y="3886200"/>
            <a:ext cx="48006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A09B6C3-AC24-4548-84EF-F0AE40AD8FF5}"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14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B1B90-EF87-8AF5-42A6-24A4D8C3F50C}"/>
              </a:ext>
            </a:extLst>
          </p:cNvPr>
          <p:cNvPicPr>
            <a:picLocks noChangeAspect="1"/>
          </p:cNvPicPr>
          <p:nvPr userDrawn="1"/>
        </p:nvPicPr>
        <p:blipFill rotWithShape="1">
          <a:blip r:embed="rId2"/>
          <a:srcRect t="48520" b="14580"/>
          <a:stretch/>
        </p:blipFill>
        <p:spPr>
          <a:xfrm>
            <a:off x="0" y="4148921"/>
            <a:ext cx="9144000" cy="270908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pic>
        <p:nvPicPr>
          <p:cNvPr id="3" name="Picture 2">
            <a:extLst>
              <a:ext uri="{FF2B5EF4-FFF2-40B4-BE49-F238E27FC236}">
                <a16:creationId xmlns:a16="http://schemas.microsoft.com/office/drawing/2014/main" id="{1542D2FE-6E71-8D6B-D701-9CAB364806C4}"/>
              </a:ext>
            </a:extLst>
          </p:cNvPr>
          <p:cNvPicPr>
            <a:picLocks noChangeAspect="1"/>
          </p:cNvPicPr>
          <p:nvPr userDrawn="1"/>
        </p:nvPicPr>
        <p:blipFill rotWithShape="1">
          <a:blip r:embed="rId2"/>
          <a:srcRect l="8488" r="5653" b="62536"/>
          <a:stretch/>
        </p:blipFill>
        <p:spPr>
          <a:xfrm>
            <a:off x="1347716" y="2176307"/>
            <a:ext cx="6448568" cy="2259219"/>
          </a:xfrm>
          <a:prstGeom prst="rect">
            <a:avLst/>
          </a:prstGeom>
        </p:spPr>
      </p:pic>
    </p:spTree>
    <p:extLst>
      <p:ext uri="{BB962C8B-B14F-4D97-AF65-F5344CB8AC3E}">
        <p14:creationId xmlns:p14="http://schemas.microsoft.com/office/powerpoint/2010/main" val="2537254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pic>
        <p:nvPicPr>
          <p:cNvPr id="4" name="Picture 3" descr="A person on a unicycle juggling coins&#10;&#10;Description automatically generated">
            <a:extLst>
              <a:ext uri="{FF2B5EF4-FFF2-40B4-BE49-F238E27FC236}">
                <a16:creationId xmlns:a16="http://schemas.microsoft.com/office/drawing/2014/main" id="{E078B441-C18E-D988-B616-BC80E32AFA16}"/>
              </a:ext>
            </a:extLst>
          </p:cNvPr>
          <p:cNvPicPr>
            <a:picLocks noChangeAspect="1"/>
          </p:cNvPicPr>
          <p:nvPr userDrawn="1"/>
        </p:nvPicPr>
        <p:blipFill>
          <a:blip r:embed="rId2"/>
          <a:stretch>
            <a:fillRect/>
          </a:stretch>
        </p:blipFill>
        <p:spPr>
          <a:xfrm>
            <a:off x="813219" y="0"/>
            <a:ext cx="7517563"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
        <p:nvSpPr>
          <p:cNvPr id="5" name="Rectangle 4">
            <a:extLst>
              <a:ext uri="{FF2B5EF4-FFF2-40B4-BE49-F238E27FC236}">
                <a16:creationId xmlns:a16="http://schemas.microsoft.com/office/drawing/2014/main" id="{32BE7A40-9B44-432F-AF09-9DFDB2B080D4}"/>
              </a:ext>
            </a:extLst>
          </p:cNvPr>
          <p:cNvSpPr/>
          <p:nvPr userDrawn="1"/>
        </p:nvSpPr>
        <p:spPr>
          <a:xfrm>
            <a:off x="0" y="0"/>
            <a:ext cx="82296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6" name="Rectangle 5">
            <a:extLst>
              <a:ext uri="{FF2B5EF4-FFF2-40B4-BE49-F238E27FC236}">
                <a16:creationId xmlns:a16="http://schemas.microsoft.com/office/drawing/2014/main" id="{46CFACF4-2039-30FD-6455-353748F76586}"/>
              </a:ext>
            </a:extLst>
          </p:cNvPr>
          <p:cNvSpPr/>
          <p:nvPr userDrawn="1"/>
        </p:nvSpPr>
        <p:spPr>
          <a:xfrm>
            <a:off x="8298180" y="0"/>
            <a:ext cx="82296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Tree>
    <p:extLst>
      <p:ext uri="{BB962C8B-B14F-4D97-AF65-F5344CB8AC3E}">
        <p14:creationId xmlns:p14="http://schemas.microsoft.com/office/powerpoint/2010/main" val="9862674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6F44F6-F538-ED3F-89BE-2E2A136EF8A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26791601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0FD796-B4F8-4D66-7350-19C09751A5B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22807300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pic>
        <p:nvPicPr>
          <p:cNvPr id="6" name="Picture 5" descr="A person holding a megaphone&#10;&#10;Description automatically generated">
            <a:extLst>
              <a:ext uri="{FF2B5EF4-FFF2-40B4-BE49-F238E27FC236}">
                <a16:creationId xmlns:a16="http://schemas.microsoft.com/office/drawing/2014/main" id="{71CFAEEA-7856-C8BB-A6F0-60E3391E1F31}"/>
              </a:ext>
            </a:extLst>
          </p:cNvPr>
          <p:cNvPicPr>
            <a:picLocks noChangeAspect="1"/>
          </p:cNvPicPr>
          <p:nvPr userDrawn="1"/>
        </p:nvPicPr>
        <p:blipFill>
          <a:blip r:embed="rId2"/>
          <a:stretch>
            <a:fillRect/>
          </a:stretch>
        </p:blipFill>
        <p:spPr>
          <a:xfrm>
            <a:off x="137161" y="2011680"/>
            <a:ext cx="3881399" cy="4846320"/>
          </a:xfrm>
          <a:prstGeom prst="rect">
            <a:avLst/>
          </a:prstGeom>
        </p:spPr>
      </p:pic>
    </p:spTree>
    <p:extLst>
      <p:ext uri="{BB962C8B-B14F-4D97-AF65-F5344CB8AC3E}">
        <p14:creationId xmlns:p14="http://schemas.microsoft.com/office/powerpoint/2010/main" val="2494541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F45A-E7BD-9DDB-9333-E2E41E8F219C}"/>
              </a:ext>
            </a:extLst>
          </p:cNvPr>
          <p:cNvSpPr>
            <a:spLocks noGrp="1"/>
          </p:cNvSpPr>
          <p:nvPr>
            <p:ph type="title" hasCustomPrompt="1"/>
          </p:nvPr>
        </p:nvSpPr>
        <p:spPr/>
        <p:txBody>
          <a:bodyPr/>
          <a:lstStyle>
            <a:lvl1pPr>
              <a:defRPr>
                <a:solidFill>
                  <a:schemeClr val="accent2"/>
                </a:solidFill>
              </a:defRPr>
            </a:lvl1pPr>
          </a:lstStyle>
          <a:p>
            <a:r>
              <a:rPr lang="en-US" dirty="0"/>
              <a:t>Content Slides</a:t>
            </a:r>
          </a:p>
        </p:txBody>
      </p:sp>
      <p:sp>
        <p:nvSpPr>
          <p:cNvPr id="3" name="Date Placeholder 2">
            <a:extLst>
              <a:ext uri="{FF2B5EF4-FFF2-40B4-BE49-F238E27FC236}">
                <a16:creationId xmlns:a16="http://schemas.microsoft.com/office/drawing/2014/main" id="{A481442B-1D69-03D0-52AA-90265EA783A4}"/>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4" name="Footer Placeholder 3">
            <a:extLst>
              <a:ext uri="{FF2B5EF4-FFF2-40B4-BE49-F238E27FC236}">
                <a16:creationId xmlns:a16="http://schemas.microsoft.com/office/drawing/2014/main" id="{2D600638-A41C-CC0B-8D59-BE923BD3B1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A0F78B-C959-AD90-EB98-A891B0427DB5}"/>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21066197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1" y="6629400"/>
            <a:ext cx="9143381" cy="228600"/>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1050" dirty="0">
                <a:solidFill>
                  <a:schemeClr val="bg1"/>
                </a:solidFill>
              </a:rPr>
              <a:t>PAGE</a:t>
            </a:r>
            <a:r>
              <a:rPr lang="en-US" sz="1050" dirty="0">
                <a:solidFill>
                  <a:schemeClr val="bg2"/>
                </a:solidFill>
              </a:rPr>
              <a:t> | </a:t>
            </a:r>
            <a:fld id="{30564C48-DBB8-4A4B-B790-E76F4480D829}" type="slidenum">
              <a:rPr lang="en-US" sz="1050" smtClean="0">
                <a:solidFill>
                  <a:schemeClr val="bg1"/>
                </a:solidFill>
              </a:rPr>
              <a:pPr>
                <a:buNone/>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337FD758-49E7-2787-E55E-105CD2B6A687}"/>
              </a:ext>
            </a:extLst>
          </p:cNvPr>
          <p:cNvSpPr>
            <a:spLocks noGrp="1"/>
          </p:cNvSpPr>
          <p:nvPr>
            <p:ph idx="10"/>
          </p:nvPr>
        </p:nvSpPr>
        <p:spPr>
          <a:xfrm>
            <a:off x="411480" y="1097280"/>
            <a:ext cx="8318754" cy="521208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6930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1" y="6629400"/>
            <a:ext cx="9143381" cy="228600"/>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1050" dirty="0">
                <a:solidFill>
                  <a:schemeClr val="bg1"/>
                </a:solidFill>
              </a:rPr>
              <a:t>PAGE</a:t>
            </a:r>
            <a:r>
              <a:rPr lang="en-US" sz="1050" dirty="0">
                <a:solidFill>
                  <a:schemeClr val="bg2"/>
                </a:solidFill>
              </a:rPr>
              <a:t> | </a:t>
            </a:r>
            <a:fld id="{30564C48-DBB8-4A4B-B790-E76F4480D829}" type="slidenum">
              <a:rPr lang="en-US" sz="1050" smtClean="0">
                <a:solidFill>
                  <a:schemeClr val="bg1"/>
                </a:solidFill>
              </a:rPr>
              <a:pPr>
                <a:buNone/>
              </a:pPr>
              <a:t>‹#›</a:t>
            </a:fld>
            <a:endParaRPr lang="en-US" sz="1050" dirty="0">
              <a:solidFill>
                <a:schemeClr val="bg1"/>
              </a:solidFill>
            </a:endParaRPr>
          </a:p>
        </p:txBody>
      </p:sp>
    </p:spTree>
    <p:extLst>
      <p:ext uri="{BB962C8B-B14F-4D97-AF65-F5344CB8AC3E}">
        <p14:creationId xmlns:p14="http://schemas.microsoft.com/office/powerpoint/2010/main" val="5833450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F530DD81-62EF-C57E-3007-6A55D94F2262}"/>
              </a:ext>
            </a:extLst>
          </p:cNvPr>
          <p:cNvCxnSpPr/>
          <p:nvPr userDrawn="1"/>
        </p:nvCxnSpPr>
        <p:spPr>
          <a:xfrm>
            <a:off x="1543220" y="3820171"/>
            <a:ext cx="5646845"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F7FDEB1-AC0F-CB3F-AE12-600E70263AA4}"/>
              </a:ext>
            </a:extLst>
          </p:cNvPr>
          <p:cNvGrpSpPr/>
          <p:nvPr/>
        </p:nvGrpSpPr>
        <p:grpSpPr>
          <a:xfrm>
            <a:off x="1347978" y="1136813"/>
            <a:ext cx="6014264" cy="4761213"/>
            <a:chOff x="1526377" y="717277"/>
            <a:chExt cx="9382255" cy="5570621"/>
          </a:xfrm>
        </p:grpSpPr>
        <p:cxnSp>
          <p:nvCxnSpPr>
            <p:cNvPr id="14" name="Straight Connector 13">
              <a:extLst>
                <a:ext uri="{FF2B5EF4-FFF2-40B4-BE49-F238E27FC236}">
                  <a16:creationId xmlns:a16="http://schemas.microsoft.com/office/drawing/2014/main" id="{C089B539-E975-08E3-29DB-96B7A03F234E}"/>
                </a:ext>
              </a:extLst>
            </p:cNvPr>
            <p:cNvCxnSpPr/>
            <p:nvPr/>
          </p:nvCxnSpPr>
          <p:spPr>
            <a:xfrm>
              <a:off x="2452482"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D7A847-AE25-2F64-61B9-E7C76F6ADB01}"/>
                </a:ext>
              </a:extLst>
            </p:cNvPr>
            <p:cNvCxnSpPr/>
            <p:nvPr/>
          </p:nvCxnSpPr>
          <p:spPr>
            <a:xfrm>
              <a:off x="3202515"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A85063-2F2D-D6E2-7FC7-F6AFF89993AE}"/>
                </a:ext>
              </a:extLst>
            </p:cNvPr>
            <p:cNvCxnSpPr/>
            <p:nvPr/>
          </p:nvCxnSpPr>
          <p:spPr>
            <a:xfrm>
              <a:off x="3952547"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641207-5910-2042-C27F-76177AE4D5DD}"/>
                </a:ext>
              </a:extLst>
            </p:cNvPr>
            <p:cNvCxnSpPr/>
            <p:nvPr/>
          </p:nvCxnSpPr>
          <p:spPr>
            <a:xfrm>
              <a:off x="4702579"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0DB425-0823-3F9C-2B74-B2FF319BA1BC}"/>
                </a:ext>
              </a:extLst>
            </p:cNvPr>
            <p:cNvCxnSpPr/>
            <p:nvPr/>
          </p:nvCxnSpPr>
          <p:spPr>
            <a:xfrm>
              <a:off x="5452612"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D7FDF0-5273-F241-A541-5CA14484AB5E}"/>
                </a:ext>
              </a:extLst>
            </p:cNvPr>
            <p:cNvCxnSpPr/>
            <p:nvPr/>
          </p:nvCxnSpPr>
          <p:spPr>
            <a:xfrm>
              <a:off x="6202644"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C9BF6E-9D70-54AF-92A9-853D4B4B3380}"/>
                </a:ext>
              </a:extLst>
            </p:cNvPr>
            <p:cNvCxnSpPr/>
            <p:nvPr/>
          </p:nvCxnSpPr>
          <p:spPr>
            <a:xfrm>
              <a:off x="6952677"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3FE86D0-41B6-491D-8DD5-CC9647F98E77}"/>
                </a:ext>
              </a:extLst>
            </p:cNvPr>
            <p:cNvCxnSpPr/>
            <p:nvPr/>
          </p:nvCxnSpPr>
          <p:spPr>
            <a:xfrm>
              <a:off x="7702709"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16E746-7C5F-CED5-B731-B28441F3675D}"/>
                </a:ext>
              </a:extLst>
            </p:cNvPr>
            <p:cNvCxnSpPr/>
            <p:nvPr/>
          </p:nvCxnSpPr>
          <p:spPr>
            <a:xfrm>
              <a:off x="8452741"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839501-FD84-9BD4-DAD7-BC3DAC41BEFD}"/>
                </a:ext>
              </a:extLst>
            </p:cNvPr>
            <p:cNvCxnSpPr/>
            <p:nvPr/>
          </p:nvCxnSpPr>
          <p:spPr>
            <a:xfrm>
              <a:off x="9202774"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294950-A33D-E774-DDF6-CBF9A69114BB}"/>
                </a:ext>
              </a:extLst>
            </p:cNvPr>
            <p:cNvCxnSpPr/>
            <p:nvPr/>
          </p:nvCxnSpPr>
          <p:spPr>
            <a:xfrm>
              <a:off x="9952806"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9F3F9E-FAFC-69AB-D9CB-AF59958ADED9}"/>
                </a:ext>
              </a:extLst>
            </p:cNvPr>
            <p:cNvCxnSpPr/>
            <p:nvPr/>
          </p:nvCxnSpPr>
          <p:spPr>
            <a:xfrm>
              <a:off x="10702838" y="717277"/>
              <a:ext cx="0" cy="5570621"/>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2908778-3A08-F106-BCD5-08B285DE851F}"/>
                </a:ext>
              </a:extLst>
            </p:cNvPr>
            <p:cNvCxnSpPr/>
            <p:nvPr/>
          </p:nvCxnSpPr>
          <p:spPr>
            <a:xfrm rot="5400000">
              <a:off x="6217505" y="-3795384"/>
              <a:ext cx="0" cy="9382255"/>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C421AF-6534-5840-E68C-F328BE5EE5BC}"/>
                </a:ext>
              </a:extLst>
            </p:cNvPr>
            <p:cNvCxnSpPr/>
            <p:nvPr/>
          </p:nvCxnSpPr>
          <p:spPr>
            <a:xfrm rot="5400000">
              <a:off x="6217505" y="-3137657"/>
              <a:ext cx="0" cy="9382255"/>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E293A60-33E7-04CC-669D-574BF8180A66}"/>
                </a:ext>
              </a:extLst>
            </p:cNvPr>
            <p:cNvCxnSpPr/>
            <p:nvPr/>
          </p:nvCxnSpPr>
          <p:spPr>
            <a:xfrm rot="5400000">
              <a:off x="6217505" y="-2479930"/>
              <a:ext cx="0" cy="9382255"/>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B43ACE-AE60-0555-6ADF-E9F90FD4ADF5}"/>
                </a:ext>
              </a:extLst>
            </p:cNvPr>
            <p:cNvCxnSpPr/>
            <p:nvPr/>
          </p:nvCxnSpPr>
          <p:spPr>
            <a:xfrm rot="5400000">
              <a:off x="6217505" y="-1822203"/>
              <a:ext cx="0" cy="9382255"/>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AE7C8F-CE2F-A111-32B7-CC5FC2027DB1}"/>
                </a:ext>
              </a:extLst>
            </p:cNvPr>
            <p:cNvCxnSpPr/>
            <p:nvPr/>
          </p:nvCxnSpPr>
          <p:spPr>
            <a:xfrm rot="5400000">
              <a:off x="6217505" y="-1164476"/>
              <a:ext cx="0" cy="9382255"/>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9D2DED7-4070-4859-A934-27241F5F3F84}"/>
                </a:ext>
              </a:extLst>
            </p:cNvPr>
            <p:cNvCxnSpPr/>
            <p:nvPr/>
          </p:nvCxnSpPr>
          <p:spPr>
            <a:xfrm rot="5400000">
              <a:off x="6217505" y="-506749"/>
              <a:ext cx="0" cy="9382255"/>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41DBD2-4D66-A263-6584-90F45CD2CB7C}"/>
                </a:ext>
              </a:extLst>
            </p:cNvPr>
            <p:cNvCxnSpPr/>
            <p:nvPr/>
          </p:nvCxnSpPr>
          <p:spPr>
            <a:xfrm rot="5400000">
              <a:off x="6217505" y="150978"/>
              <a:ext cx="0" cy="9382255"/>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77DDF8-5FD2-DFF7-8551-C9A184BF0CFF}"/>
                </a:ext>
              </a:extLst>
            </p:cNvPr>
            <p:cNvCxnSpPr/>
            <p:nvPr/>
          </p:nvCxnSpPr>
          <p:spPr>
            <a:xfrm rot="5400000">
              <a:off x="6217505" y="808705"/>
              <a:ext cx="0" cy="9382255"/>
            </a:xfrm>
            <a:prstGeom prst="line">
              <a:avLst/>
            </a:prstGeom>
            <a:ln>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grpSp>
      <p:sp>
        <p:nvSpPr>
          <p:cNvPr id="40" name="Freeform: Shape 39">
            <a:extLst>
              <a:ext uri="{FF2B5EF4-FFF2-40B4-BE49-F238E27FC236}">
                <a16:creationId xmlns:a16="http://schemas.microsoft.com/office/drawing/2014/main" id="{487EC7DB-0C6E-E54B-096A-E768119212C6}"/>
              </a:ext>
            </a:extLst>
          </p:cNvPr>
          <p:cNvSpPr/>
          <p:nvPr userDrawn="1"/>
        </p:nvSpPr>
        <p:spPr>
          <a:xfrm flipV="1">
            <a:off x="6842237" y="2199441"/>
            <a:ext cx="307705" cy="360206"/>
          </a:xfrm>
          <a:custGeom>
            <a:avLst/>
            <a:gdLst>
              <a:gd name="connsiteX0" fmla="*/ 0 w 963386"/>
              <a:gd name="connsiteY0" fmla="*/ 3266 h 845820"/>
              <a:gd name="connsiteX1" fmla="*/ 499655 w 963386"/>
              <a:gd name="connsiteY1" fmla="*/ 254726 h 845820"/>
              <a:gd name="connsiteX2" fmla="*/ 963386 w 963386"/>
              <a:gd name="connsiteY2" fmla="*/ 0 h 845820"/>
              <a:gd name="connsiteX3" fmla="*/ 502920 w 963386"/>
              <a:gd name="connsiteY3" fmla="*/ 845820 h 845820"/>
              <a:gd name="connsiteX4" fmla="*/ 0 w 963386"/>
              <a:gd name="connsiteY4" fmla="*/ 3266 h 84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86" h="845820">
                <a:moveTo>
                  <a:pt x="0" y="3266"/>
                </a:moveTo>
                <a:lnTo>
                  <a:pt x="499655" y="254726"/>
                </a:lnTo>
                <a:lnTo>
                  <a:pt x="963386" y="0"/>
                </a:lnTo>
                <a:lnTo>
                  <a:pt x="502920" y="845820"/>
                </a:lnTo>
                <a:lnTo>
                  <a:pt x="0" y="3266"/>
                </a:lnTo>
                <a:close/>
              </a:path>
            </a:pathLst>
          </a:custGeom>
          <a:solidFill>
            <a:schemeClr val="tx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1" y="6629400"/>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solidFill>
                  <a:schemeClr val="bg2"/>
                </a:solidFill>
              </a:rPr>
              <a:t> | </a:t>
            </a:r>
            <a:fld id="{30564C48-DBB8-4A4B-B790-E76F4480D829}" type="slidenum">
              <a:rPr lang="en-US" sz="1050" smtClean="0">
                <a:solidFill>
                  <a:schemeClr val="bg1"/>
                </a:solidFill>
              </a:rPr>
              <a:pPr/>
              <a:t>‹#›</a:t>
            </a:fld>
            <a:endParaRPr lang="en-US" sz="1050" dirty="0">
              <a:solidFill>
                <a:schemeClr val="bg1"/>
              </a:solidFill>
            </a:endParaRPr>
          </a:p>
        </p:txBody>
      </p:sp>
      <p:cxnSp>
        <p:nvCxnSpPr>
          <p:cNvPr id="7" name="Straight Connector 6">
            <a:extLst>
              <a:ext uri="{FF2B5EF4-FFF2-40B4-BE49-F238E27FC236}">
                <a16:creationId xmlns:a16="http://schemas.microsoft.com/office/drawing/2014/main" id="{42F75D95-332C-8A98-A066-CE7BF3464331}"/>
              </a:ext>
            </a:extLst>
          </p:cNvPr>
          <p:cNvCxnSpPr/>
          <p:nvPr/>
        </p:nvCxnSpPr>
        <p:spPr>
          <a:xfrm rot="5400000">
            <a:off x="4355110" y="2779493"/>
            <a:ext cx="0" cy="601426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BF41DC-4D42-3491-D72D-23F44ED2AD31}"/>
              </a:ext>
            </a:extLst>
          </p:cNvPr>
          <p:cNvCxnSpPr/>
          <p:nvPr/>
        </p:nvCxnSpPr>
        <p:spPr>
          <a:xfrm>
            <a:off x="1460845" y="1136813"/>
            <a:ext cx="0" cy="4761213"/>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211E9A1-C326-DCEE-6AD4-E20315EB158A}"/>
              </a:ext>
            </a:extLst>
          </p:cNvPr>
          <p:cNvSpPr txBox="1"/>
          <p:nvPr userDrawn="1"/>
        </p:nvSpPr>
        <p:spPr>
          <a:xfrm>
            <a:off x="3447003" y="5826551"/>
            <a:ext cx="2252521" cy="369332"/>
          </a:xfrm>
          <a:prstGeom prst="rect">
            <a:avLst/>
          </a:prstGeom>
          <a:noFill/>
        </p:spPr>
        <p:txBody>
          <a:bodyPr wrap="square" rtlCol="0">
            <a:spAutoFit/>
          </a:bodyPr>
          <a:lstStyle/>
          <a:p>
            <a:pPr algn="ctr"/>
            <a:r>
              <a:rPr lang="en-US" sz="1800" b="1" dirty="0">
                <a:solidFill>
                  <a:schemeClr val="tx2"/>
                </a:solidFill>
              </a:rPr>
              <a:t>50 ± Years of Time</a:t>
            </a:r>
          </a:p>
        </p:txBody>
      </p:sp>
      <p:sp>
        <p:nvSpPr>
          <p:cNvPr id="35" name="TextBox 34">
            <a:extLst>
              <a:ext uri="{FF2B5EF4-FFF2-40B4-BE49-F238E27FC236}">
                <a16:creationId xmlns:a16="http://schemas.microsoft.com/office/drawing/2014/main" id="{571AB50C-EB16-EC1D-87F4-DF37F1DCFEB2}"/>
              </a:ext>
            </a:extLst>
          </p:cNvPr>
          <p:cNvSpPr txBox="1"/>
          <p:nvPr userDrawn="1"/>
        </p:nvSpPr>
        <p:spPr>
          <a:xfrm>
            <a:off x="343069" y="2745781"/>
            <a:ext cx="1188721" cy="1200329"/>
          </a:xfrm>
          <a:prstGeom prst="rect">
            <a:avLst/>
          </a:prstGeom>
          <a:noFill/>
        </p:spPr>
        <p:txBody>
          <a:bodyPr wrap="square" rtlCol="0">
            <a:spAutoFit/>
          </a:bodyPr>
          <a:lstStyle/>
          <a:p>
            <a:pPr algn="ctr"/>
            <a:r>
              <a:rPr lang="en-US" sz="1800" b="1" dirty="0">
                <a:solidFill>
                  <a:schemeClr val="tx2"/>
                </a:solidFill>
              </a:rPr>
              <a:t>% of Active Member Payroll</a:t>
            </a:r>
          </a:p>
        </p:txBody>
      </p:sp>
      <p:sp>
        <p:nvSpPr>
          <p:cNvPr id="36" name="TextBox 35">
            <a:extLst>
              <a:ext uri="{FF2B5EF4-FFF2-40B4-BE49-F238E27FC236}">
                <a16:creationId xmlns:a16="http://schemas.microsoft.com/office/drawing/2014/main" id="{A700A32E-A8A0-28AF-37F5-5EF09F6BA3FE}"/>
              </a:ext>
            </a:extLst>
          </p:cNvPr>
          <p:cNvSpPr txBox="1"/>
          <p:nvPr userDrawn="1"/>
        </p:nvSpPr>
        <p:spPr>
          <a:xfrm>
            <a:off x="7248659" y="946095"/>
            <a:ext cx="1474153" cy="1292662"/>
          </a:xfrm>
          <a:prstGeom prst="rect">
            <a:avLst/>
          </a:prstGeom>
          <a:noFill/>
          <a:ln>
            <a:noFill/>
          </a:ln>
        </p:spPr>
        <p:txBody>
          <a:bodyPr wrap="square" rtlCol="0" anchor="ctr" anchorCtr="0">
            <a:spAutoFit/>
          </a:bodyPr>
          <a:lstStyle/>
          <a:p>
            <a:r>
              <a:rPr lang="en-US" sz="1950" b="1" dirty="0">
                <a:solidFill>
                  <a:schemeClr val="accent1"/>
                </a:solidFill>
              </a:rPr>
              <a:t>Pay-As-You-Go Contributions</a:t>
            </a:r>
          </a:p>
        </p:txBody>
      </p:sp>
      <p:sp>
        <p:nvSpPr>
          <p:cNvPr id="37" name="TextBox 36">
            <a:extLst>
              <a:ext uri="{FF2B5EF4-FFF2-40B4-BE49-F238E27FC236}">
                <a16:creationId xmlns:a16="http://schemas.microsoft.com/office/drawing/2014/main" id="{192FC022-6A8E-56FB-3430-4FA52522966F}"/>
              </a:ext>
            </a:extLst>
          </p:cNvPr>
          <p:cNvSpPr txBox="1"/>
          <p:nvPr userDrawn="1"/>
        </p:nvSpPr>
        <p:spPr>
          <a:xfrm>
            <a:off x="7221792" y="2077517"/>
            <a:ext cx="1452063" cy="992579"/>
          </a:xfrm>
          <a:prstGeom prst="rect">
            <a:avLst/>
          </a:prstGeom>
          <a:noFill/>
          <a:ln>
            <a:noFill/>
          </a:ln>
        </p:spPr>
        <p:txBody>
          <a:bodyPr wrap="square" rtlCol="0" anchor="ctr" anchorCtr="0">
            <a:spAutoFit/>
          </a:bodyPr>
          <a:lstStyle/>
          <a:p>
            <a:r>
              <a:rPr lang="en-US" sz="1950" b="1" dirty="0">
                <a:solidFill>
                  <a:schemeClr val="accent2"/>
                </a:solidFill>
              </a:rPr>
              <a:t>Member Benefit Payments</a:t>
            </a:r>
          </a:p>
        </p:txBody>
      </p:sp>
      <p:sp>
        <p:nvSpPr>
          <p:cNvPr id="38" name="Freeform: Shape 37">
            <a:extLst>
              <a:ext uri="{FF2B5EF4-FFF2-40B4-BE49-F238E27FC236}">
                <a16:creationId xmlns:a16="http://schemas.microsoft.com/office/drawing/2014/main" id="{38DAEF1B-9C33-1117-3BAF-0AFB538A8156}"/>
              </a:ext>
            </a:extLst>
          </p:cNvPr>
          <p:cNvSpPr/>
          <p:nvPr userDrawn="1"/>
        </p:nvSpPr>
        <p:spPr>
          <a:xfrm>
            <a:off x="6837426" y="1586663"/>
            <a:ext cx="307705" cy="360206"/>
          </a:xfrm>
          <a:custGeom>
            <a:avLst/>
            <a:gdLst>
              <a:gd name="connsiteX0" fmla="*/ 0 w 963386"/>
              <a:gd name="connsiteY0" fmla="*/ 3266 h 845820"/>
              <a:gd name="connsiteX1" fmla="*/ 499655 w 963386"/>
              <a:gd name="connsiteY1" fmla="*/ 254726 h 845820"/>
              <a:gd name="connsiteX2" fmla="*/ 963386 w 963386"/>
              <a:gd name="connsiteY2" fmla="*/ 0 h 845820"/>
              <a:gd name="connsiteX3" fmla="*/ 502920 w 963386"/>
              <a:gd name="connsiteY3" fmla="*/ 845820 h 845820"/>
              <a:gd name="connsiteX4" fmla="*/ 0 w 963386"/>
              <a:gd name="connsiteY4" fmla="*/ 3266 h 84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86" h="845820">
                <a:moveTo>
                  <a:pt x="0" y="3266"/>
                </a:moveTo>
                <a:lnTo>
                  <a:pt x="499655" y="254726"/>
                </a:lnTo>
                <a:lnTo>
                  <a:pt x="963386" y="0"/>
                </a:lnTo>
                <a:lnTo>
                  <a:pt x="502920" y="845820"/>
                </a:lnTo>
                <a:lnTo>
                  <a:pt x="0" y="3266"/>
                </a:ln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b="1" dirty="0">
              <a:solidFill>
                <a:schemeClr val="accent1"/>
              </a:solidFill>
            </a:endParaRPr>
          </a:p>
        </p:txBody>
      </p:sp>
      <p:sp>
        <p:nvSpPr>
          <p:cNvPr id="39" name="TextBox 38">
            <a:extLst>
              <a:ext uri="{FF2B5EF4-FFF2-40B4-BE49-F238E27FC236}">
                <a16:creationId xmlns:a16="http://schemas.microsoft.com/office/drawing/2014/main" id="{EC5EAE90-3B71-6B38-0CBE-018FD61AD591}"/>
              </a:ext>
            </a:extLst>
          </p:cNvPr>
          <p:cNvSpPr txBox="1"/>
          <p:nvPr userDrawn="1"/>
        </p:nvSpPr>
        <p:spPr>
          <a:xfrm>
            <a:off x="6779871" y="1125575"/>
            <a:ext cx="422675" cy="507831"/>
          </a:xfrm>
          <a:prstGeom prst="rect">
            <a:avLst/>
          </a:prstGeom>
          <a:noFill/>
        </p:spPr>
        <p:txBody>
          <a:bodyPr wrap="square" rtlCol="0" anchor="ctr" anchorCtr="0">
            <a:spAutoFit/>
          </a:bodyPr>
          <a:lstStyle/>
          <a:p>
            <a:pPr algn="ctr"/>
            <a:r>
              <a:rPr lang="en-US" sz="2700" b="1" dirty="0">
                <a:solidFill>
                  <a:schemeClr val="accent1"/>
                </a:solidFill>
              </a:rPr>
              <a:t>A</a:t>
            </a:r>
          </a:p>
        </p:txBody>
      </p:sp>
      <p:sp>
        <p:nvSpPr>
          <p:cNvPr id="41" name="TextBox 40">
            <a:extLst>
              <a:ext uri="{FF2B5EF4-FFF2-40B4-BE49-F238E27FC236}">
                <a16:creationId xmlns:a16="http://schemas.microsoft.com/office/drawing/2014/main" id="{C9FEC4A4-DE1D-EA12-1333-B65470A72CCF}"/>
              </a:ext>
            </a:extLst>
          </p:cNvPr>
          <p:cNvSpPr txBox="1"/>
          <p:nvPr userDrawn="1"/>
        </p:nvSpPr>
        <p:spPr>
          <a:xfrm>
            <a:off x="6776101" y="2566628"/>
            <a:ext cx="422675" cy="507831"/>
          </a:xfrm>
          <a:prstGeom prst="rect">
            <a:avLst/>
          </a:prstGeom>
          <a:noFill/>
        </p:spPr>
        <p:txBody>
          <a:bodyPr wrap="square" rtlCol="0" anchor="ctr" anchorCtr="0">
            <a:spAutoFit/>
          </a:bodyPr>
          <a:lstStyle/>
          <a:p>
            <a:pPr algn="ctr"/>
            <a:r>
              <a:rPr lang="en-US" sz="2700" b="1" dirty="0">
                <a:solidFill>
                  <a:schemeClr val="tx2"/>
                </a:solidFill>
              </a:rPr>
              <a:t>B</a:t>
            </a:r>
          </a:p>
        </p:txBody>
      </p:sp>
      <p:sp>
        <p:nvSpPr>
          <p:cNvPr id="42" name="TextBox 41">
            <a:extLst>
              <a:ext uri="{FF2B5EF4-FFF2-40B4-BE49-F238E27FC236}">
                <a16:creationId xmlns:a16="http://schemas.microsoft.com/office/drawing/2014/main" id="{B733E3FA-E627-8CF3-669B-651FCCF86AAF}"/>
              </a:ext>
            </a:extLst>
          </p:cNvPr>
          <p:cNvSpPr txBox="1"/>
          <p:nvPr userDrawn="1"/>
        </p:nvSpPr>
        <p:spPr>
          <a:xfrm>
            <a:off x="7221793" y="3626310"/>
            <a:ext cx="1657661" cy="1352678"/>
          </a:xfrm>
          <a:prstGeom prst="rect">
            <a:avLst/>
          </a:prstGeom>
          <a:noFill/>
          <a:ln>
            <a:noFill/>
          </a:ln>
        </p:spPr>
        <p:txBody>
          <a:bodyPr wrap="square" rtlCol="0" anchor="ctr" anchorCtr="0">
            <a:spAutoFit/>
          </a:bodyPr>
          <a:lstStyle/>
          <a:p>
            <a:r>
              <a:rPr lang="en-US" sz="1950" b="1" dirty="0">
                <a:solidFill>
                  <a:schemeClr val="bg2"/>
                </a:solidFill>
              </a:rPr>
              <a:t>Actuarial Prefunding</a:t>
            </a:r>
          </a:p>
          <a:p>
            <a:r>
              <a:rPr lang="en-US" sz="1950" b="1" dirty="0">
                <a:solidFill>
                  <a:schemeClr val="bg2"/>
                </a:solidFill>
              </a:rPr>
              <a:t>Contributions</a:t>
            </a:r>
          </a:p>
        </p:txBody>
      </p:sp>
      <p:sp>
        <p:nvSpPr>
          <p:cNvPr id="43" name="Freeform: Shape 42">
            <a:extLst>
              <a:ext uri="{FF2B5EF4-FFF2-40B4-BE49-F238E27FC236}">
                <a16:creationId xmlns:a16="http://schemas.microsoft.com/office/drawing/2014/main" id="{DC352A44-1070-1058-5BBD-D62985BF127C}"/>
              </a:ext>
            </a:extLst>
          </p:cNvPr>
          <p:cNvSpPr/>
          <p:nvPr userDrawn="1"/>
        </p:nvSpPr>
        <p:spPr>
          <a:xfrm flipV="1">
            <a:off x="6842448" y="3865892"/>
            <a:ext cx="307705" cy="360206"/>
          </a:xfrm>
          <a:custGeom>
            <a:avLst/>
            <a:gdLst>
              <a:gd name="connsiteX0" fmla="*/ 0 w 963386"/>
              <a:gd name="connsiteY0" fmla="*/ 3266 h 845820"/>
              <a:gd name="connsiteX1" fmla="*/ 499655 w 963386"/>
              <a:gd name="connsiteY1" fmla="*/ 254726 h 845820"/>
              <a:gd name="connsiteX2" fmla="*/ 963386 w 963386"/>
              <a:gd name="connsiteY2" fmla="*/ 0 h 845820"/>
              <a:gd name="connsiteX3" fmla="*/ 502920 w 963386"/>
              <a:gd name="connsiteY3" fmla="*/ 845820 h 845820"/>
              <a:gd name="connsiteX4" fmla="*/ 0 w 963386"/>
              <a:gd name="connsiteY4" fmla="*/ 3266 h 84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86" h="845820">
                <a:moveTo>
                  <a:pt x="0" y="3266"/>
                </a:moveTo>
                <a:lnTo>
                  <a:pt x="499655" y="254726"/>
                </a:lnTo>
                <a:lnTo>
                  <a:pt x="963386" y="0"/>
                </a:lnTo>
                <a:lnTo>
                  <a:pt x="502920" y="845820"/>
                </a:lnTo>
                <a:lnTo>
                  <a:pt x="0" y="3266"/>
                </a:lnTo>
                <a:close/>
              </a:path>
            </a:pathLst>
          </a:custGeom>
          <a:solidFill>
            <a:schemeClr val="bg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44" name="TextBox 43">
            <a:extLst>
              <a:ext uri="{FF2B5EF4-FFF2-40B4-BE49-F238E27FC236}">
                <a16:creationId xmlns:a16="http://schemas.microsoft.com/office/drawing/2014/main" id="{0BFD1AFB-9E4A-A478-8731-90F315EE35B8}"/>
              </a:ext>
            </a:extLst>
          </p:cNvPr>
          <p:cNvSpPr txBox="1"/>
          <p:nvPr userDrawn="1"/>
        </p:nvSpPr>
        <p:spPr>
          <a:xfrm>
            <a:off x="6783289" y="4233889"/>
            <a:ext cx="422675" cy="507831"/>
          </a:xfrm>
          <a:prstGeom prst="rect">
            <a:avLst/>
          </a:prstGeom>
          <a:noFill/>
        </p:spPr>
        <p:txBody>
          <a:bodyPr wrap="square" rtlCol="0" anchor="ctr" anchorCtr="0">
            <a:spAutoFit/>
          </a:bodyPr>
          <a:lstStyle/>
          <a:p>
            <a:pPr algn="ctr"/>
            <a:r>
              <a:rPr lang="en-US" sz="2700" b="1" dirty="0">
                <a:solidFill>
                  <a:schemeClr val="bg2"/>
                </a:solidFill>
              </a:rPr>
              <a:t>C</a:t>
            </a:r>
          </a:p>
        </p:txBody>
      </p:sp>
      <p:pic>
        <p:nvPicPr>
          <p:cNvPr id="45" name="Picture 44" descr="A person standing on a stopwatch&#10;&#10;Description automatically generated">
            <a:extLst>
              <a:ext uri="{FF2B5EF4-FFF2-40B4-BE49-F238E27FC236}">
                <a16:creationId xmlns:a16="http://schemas.microsoft.com/office/drawing/2014/main" id="{59ECD74E-2408-A8FF-9494-6FDC83112E44}"/>
              </a:ext>
            </a:extLst>
          </p:cNvPr>
          <p:cNvPicPr>
            <a:picLocks noChangeAspect="1"/>
          </p:cNvPicPr>
          <p:nvPr userDrawn="1"/>
        </p:nvPicPr>
        <p:blipFill rotWithShape="1">
          <a:blip r:embed="rId4">
            <a:alphaModFix/>
          </a:blip>
          <a:srcRect l="27092" t="31531" r="30113"/>
          <a:stretch/>
        </p:blipFill>
        <p:spPr>
          <a:xfrm>
            <a:off x="1182864" y="5201033"/>
            <a:ext cx="791659" cy="1127492"/>
          </a:xfrm>
          <a:prstGeom prst="rect">
            <a:avLst/>
          </a:prstGeom>
          <a:noFill/>
        </p:spPr>
      </p:pic>
      <p:sp>
        <p:nvSpPr>
          <p:cNvPr id="47" name="Freeform: Shape 46">
            <a:extLst>
              <a:ext uri="{FF2B5EF4-FFF2-40B4-BE49-F238E27FC236}">
                <a16:creationId xmlns:a16="http://schemas.microsoft.com/office/drawing/2014/main" id="{5BD9FDBF-6E01-4D82-DDF8-A7D2AEB68CC7}"/>
              </a:ext>
            </a:extLst>
          </p:cNvPr>
          <p:cNvSpPr/>
          <p:nvPr userDrawn="1"/>
        </p:nvSpPr>
        <p:spPr>
          <a:xfrm rot="2634573">
            <a:off x="3204474" y="-207105"/>
            <a:ext cx="2400300" cy="7680960"/>
          </a:xfrm>
          <a:custGeom>
            <a:avLst/>
            <a:gdLst>
              <a:gd name="connsiteX0" fmla="*/ 273200 w 3802657"/>
              <a:gd name="connsiteY0" fmla="*/ 3361004 h 9099137"/>
              <a:gd name="connsiteX1" fmla="*/ 3770746 w 3802657"/>
              <a:gd name="connsiteY1" fmla="*/ 0 h 9099137"/>
              <a:gd name="connsiteX2" fmla="*/ 3802657 w 3802657"/>
              <a:gd name="connsiteY2" fmla="*/ 33149 h 9099137"/>
              <a:gd name="connsiteX3" fmla="*/ 565960 w 3802657"/>
              <a:gd name="connsiteY3" fmla="*/ 3143489 h 9099137"/>
              <a:gd name="connsiteX4" fmla="*/ 565828 w 3802657"/>
              <a:gd name="connsiteY4" fmla="*/ 3143351 h 9099137"/>
              <a:gd name="connsiteX5" fmla="*/ 259103 w 3802657"/>
              <a:gd name="connsiteY5" fmla="*/ 3438101 h 9099137"/>
              <a:gd name="connsiteX6" fmla="*/ 259949 w 3802657"/>
              <a:gd name="connsiteY6" fmla="*/ 3438978 h 9099137"/>
              <a:gd name="connsiteX7" fmla="*/ 232753 w 3802657"/>
              <a:gd name="connsiteY7" fmla="*/ 3472600 h 9099137"/>
              <a:gd name="connsiteX8" fmla="*/ 235847 w 3802657"/>
              <a:gd name="connsiteY8" fmla="*/ 3475809 h 9099137"/>
              <a:gd name="connsiteX9" fmla="*/ 195116 w 3802657"/>
              <a:gd name="connsiteY9" fmla="*/ 3530549 h 9099137"/>
              <a:gd name="connsiteX10" fmla="*/ 119755 w 3802657"/>
              <a:gd name="connsiteY10" fmla="*/ 3673033 h 9099137"/>
              <a:gd name="connsiteX11" fmla="*/ 80735 w 3802657"/>
              <a:gd name="connsiteY11" fmla="*/ 3789554 h 9099137"/>
              <a:gd name="connsiteX12" fmla="*/ 79427 w 3802657"/>
              <a:gd name="connsiteY12" fmla="*/ 3797004 h 9099137"/>
              <a:gd name="connsiteX13" fmla="*/ 78994 w 3802657"/>
              <a:gd name="connsiteY13" fmla="*/ 3796556 h 9099137"/>
              <a:gd name="connsiteX14" fmla="*/ 61427 w 3802657"/>
              <a:gd name="connsiteY14" fmla="*/ 3851495 h 9099137"/>
              <a:gd name="connsiteX15" fmla="*/ 48183 w 3802657"/>
              <a:gd name="connsiteY15" fmla="*/ 3961353 h 9099137"/>
              <a:gd name="connsiteX16" fmla="*/ 81844 w 3802657"/>
              <a:gd name="connsiteY16" fmla="*/ 9099137 h 9099137"/>
              <a:gd name="connsiteX17" fmla="*/ 36573 w 3802657"/>
              <a:gd name="connsiteY17" fmla="*/ 9052109 h 9099137"/>
              <a:gd name="connsiteX18" fmla="*/ 8373 w 3802657"/>
              <a:gd name="connsiteY18" fmla="*/ 4343244 h 9099137"/>
              <a:gd name="connsiteX19" fmla="*/ 207 w 3802657"/>
              <a:gd name="connsiteY19" fmla="*/ 4177538 h 9099137"/>
              <a:gd name="connsiteX20" fmla="*/ 22048 w 3802657"/>
              <a:gd name="connsiteY20" fmla="*/ 3832320 h 9099137"/>
              <a:gd name="connsiteX21" fmla="*/ 29434 w 3802657"/>
              <a:gd name="connsiteY21" fmla="*/ 3796903 h 9099137"/>
              <a:gd name="connsiteX22" fmla="*/ 29450 w 3802657"/>
              <a:gd name="connsiteY22" fmla="*/ 3796765 h 9099137"/>
              <a:gd name="connsiteX23" fmla="*/ 29487 w 3802657"/>
              <a:gd name="connsiteY23" fmla="*/ 3796651 h 9099137"/>
              <a:gd name="connsiteX24" fmla="*/ 34504 w 3802657"/>
              <a:gd name="connsiteY24" fmla="*/ 3772598 h 9099137"/>
              <a:gd name="connsiteX25" fmla="*/ 35812 w 3802657"/>
              <a:gd name="connsiteY25" fmla="*/ 3768546 h 9099137"/>
              <a:gd name="connsiteX26" fmla="*/ 36787 w 3802657"/>
              <a:gd name="connsiteY26" fmla="*/ 3763008 h 9099137"/>
              <a:gd name="connsiteX27" fmla="*/ 75915 w 3802657"/>
              <a:gd name="connsiteY27" fmla="*/ 3646229 h 9099137"/>
              <a:gd name="connsiteX28" fmla="*/ 194599 w 3802657"/>
              <a:gd name="connsiteY28" fmla="*/ 3445304 h 9099137"/>
              <a:gd name="connsiteX29" fmla="*/ 209632 w 3802657"/>
              <a:gd name="connsiteY29" fmla="*/ 3429415 h 9099137"/>
              <a:gd name="connsiteX30" fmla="*/ 213231 w 3802657"/>
              <a:gd name="connsiteY30" fmla="*/ 3424725 h 9099137"/>
              <a:gd name="connsiteX31" fmla="*/ 273200 w 3802657"/>
              <a:gd name="connsiteY31" fmla="*/ 3361004 h 909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02657" h="9099137">
                <a:moveTo>
                  <a:pt x="273200" y="3361004"/>
                </a:moveTo>
                <a:lnTo>
                  <a:pt x="3770746" y="0"/>
                </a:lnTo>
                <a:lnTo>
                  <a:pt x="3802657" y="33149"/>
                </a:lnTo>
                <a:lnTo>
                  <a:pt x="565960" y="3143489"/>
                </a:lnTo>
                <a:lnTo>
                  <a:pt x="565828" y="3143351"/>
                </a:lnTo>
                <a:lnTo>
                  <a:pt x="259103" y="3438101"/>
                </a:lnTo>
                <a:lnTo>
                  <a:pt x="259949" y="3438978"/>
                </a:lnTo>
                <a:lnTo>
                  <a:pt x="232753" y="3472600"/>
                </a:lnTo>
                <a:lnTo>
                  <a:pt x="235847" y="3475809"/>
                </a:lnTo>
                <a:lnTo>
                  <a:pt x="195116" y="3530549"/>
                </a:lnTo>
                <a:cubicBezTo>
                  <a:pt x="167279" y="3572411"/>
                  <a:pt x="141561" y="3620457"/>
                  <a:pt x="119755" y="3673033"/>
                </a:cubicBezTo>
                <a:cubicBezTo>
                  <a:pt x="103400" y="3712466"/>
                  <a:pt x="90408" y="3751649"/>
                  <a:pt x="80735" y="3789554"/>
                </a:cubicBezTo>
                <a:lnTo>
                  <a:pt x="79427" y="3797004"/>
                </a:lnTo>
                <a:lnTo>
                  <a:pt x="78994" y="3796556"/>
                </a:lnTo>
                <a:lnTo>
                  <a:pt x="61427" y="3851495"/>
                </a:lnTo>
                <a:lnTo>
                  <a:pt x="48183" y="3961353"/>
                </a:lnTo>
                <a:lnTo>
                  <a:pt x="81844" y="9099137"/>
                </a:lnTo>
                <a:lnTo>
                  <a:pt x="36573" y="9052109"/>
                </a:lnTo>
                <a:lnTo>
                  <a:pt x="8373" y="4343244"/>
                </a:lnTo>
                <a:lnTo>
                  <a:pt x="207" y="4177538"/>
                </a:lnTo>
                <a:cubicBezTo>
                  <a:pt x="-1458" y="4042848"/>
                  <a:pt x="7010" y="3920786"/>
                  <a:pt x="22048" y="3832320"/>
                </a:cubicBezTo>
                <a:lnTo>
                  <a:pt x="29434" y="3796903"/>
                </a:lnTo>
                <a:lnTo>
                  <a:pt x="29450" y="3796765"/>
                </a:lnTo>
                <a:lnTo>
                  <a:pt x="29487" y="3796651"/>
                </a:lnTo>
                <a:lnTo>
                  <a:pt x="34504" y="3772598"/>
                </a:lnTo>
                <a:lnTo>
                  <a:pt x="35812" y="3768546"/>
                </a:lnTo>
                <a:lnTo>
                  <a:pt x="36787" y="3763008"/>
                </a:lnTo>
                <a:cubicBezTo>
                  <a:pt x="46495" y="3725021"/>
                  <a:pt x="59523" y="3685752"/>
                  <a:pt x="75915" y="3646229"/>
                </a:cubicBezTo>
                <a:cubicBezTo>
                  <a:pt x="108700" y="3567182"/>
                  <a:pt x="150281" y="3498345"/>
                  <a:pt x="194599" y="3445304"/>
                </a:cubicBezTo>
                <a:lnTo>
                  <a:pt x="209632" y="3429415"/>
                </a:lnTo>
                <a:lnTo>
                  <a:pt x="213231" y="3424725"/>
                </a:lnTo>
                <a:cubicBezTo>
                  <a:pt x="231935" y="3402722"/>
                  <a:pt x="251925" y="3381448"/>
                  <a:pt x="273200" y="3361004"/>
                </a:cubicBezTo>
                <a:close/>
              </a:path>
            </a:pathLst>
          </a:custGeom>
          <a:solidFill>
            <a:schemeClr val="accent1"/>
          </a:solidFill>
          <a:ln w="31750">
            <a:noFill/>
            <a:prstDash val="sysDash"/>
          </a:ln>
          <a:effectLst>
            <a:outerShdw blurRad="50800" dist="139700" dir="4800000" algn="tl" rotWithShape="0">
              <a:schemeClr val="tx2"/>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dirty="0">
              <a:ln w="34925">
                <a:solidFill>
                  <a:schemeClr val="accent2"/>
                </a:solidFill>
              </a:ln>
            </a:endParaRPr>
          </a:p>
        </p:txBody>
      </p:sp>
      <p:sp>
        <p:nvSpPr>
          <p:cNvPr id="50" name="Rectangle 49">
            <a:extLst>
              <a:ext uri="{FF2B5EF4-FFF2-40B4-BE49-F238E27FC236}">
                <a16:creationId xmlns:a16="http://schemas.microsoft.com/office/drawing/2014/main" id="{43645DEA-E1E5-0C1E-039A-303FFE6E6A37}"/>
              </a:ext>
            </a:extLst>
          </p:cNvPr>
          <p:cNvSpPr/>
          <p:nvPr userDrawn="1"/>
        </p:nvSpPr>
        <p:spPr>
          <a:xfrm>
            <a:off x="82153" y="73152"/>
            <a:ext cx="7475220" cy="640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51" name="TextBox 50">
            <a:extLst>
              <a:ext uri="{FF2B5EF4-FFF2-40B4-BE49-F238E27FC236}">
                <a16:creationId xmlns:a16="http://schemas.microsoft.com/office/drawing/2014/main" id="{37BE6C24-55EC-4327-442E-B9649C3AE355}"/>
              </a:ext>
            </a:extLst>
          </p:cNvPr>
          <p:cNvSpPr txBox="1"/>
          <p:nvPr userDrawn="1"/>
        </p:nvSpPr>
        <p:spPr>
          <a:xfrm>
            <a:off x="82296" y="73152"/>
            <a:ext cx="7704673" cy="600164"/>
          </a:xfrm>
          <a:prstGeom prst="rect">
            <a:avLst/>
          </a:prstGeom>
          <a:noFill/>
        </p:spPr>
        <p:txBody>
          <a:bodyPr wrap="none" rtlCol="0">
            <a:spAutoFit/>
          </a:bodyPr>
          <a:lstStyle/>
          <a:p>
            <a:r>
              <a:rPr lang="en-US" sz="3300" dirty="0">
                <a:solidFill>
                  <a:schemeClr val="bg1"/>
                </a:solidFill>
              </a:rPr>
              <a:t>Pay-As-You-Go vs Actuarial Prefunding</a:t>
            </a:r>
          </a:p>
        </p:txBody>
      </p:sp>
    </p:spTree>
    <p:extLst>
      <p:ext uri="{BB962C8B-B14F-4D97-AF65-F5344CB8AC3E}">
        <p14:creationId xmlns:p14="http://schemas.microsoft.com/office/powerpoint/2010/main" val="37437389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chor="b" anchorCtr="0">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solidFill>
                  <a:schemeClr val="bg2"/>
                </a:solidFill>
              </a:rPr>
              <a:t> |</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01DEC09F-E498-F1A0-BDA2-6E017988CD62}"/>
              </a:ext>
            </a:extLst>
          </p:cNvPr>
          <p:cNvSpPr>
            <a:spLocks noGrp="1"/>
          </p:cNvSpPr>
          <p:nvPr>
            <p:ph idx="11"/>
          </p:nvPr>
        </p:nvSpPr>
        <p:spPr>
          <a:xfrm>
            <a:off x="411480" y="1645920"/>
            <a:ext cx="8318754" cy="466344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Tree>
    <p:extLst>
      <p:ext uri="{BB962C8B-B14F-4D97-AF65-F5344CB8AC3E}">
        <p14:creationId xmlns:p14="http://schemas.microsoft.com/office/powerpoint/2010/main" val="342579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18859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0"/>
            <a:ext cx="55054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62B6F4F-E153-4228-BFE6-6785B68C36D8}"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chor="b" anchorCtr="0">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solidFill>
                  <a:schemeClr val="bg2"/>
                </a:solidFill>
              </a:rPr>
              <a:t> |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Tree>
    <p:extLst>
      <p:ext uri="{BB962C8B-B14F-4D97-AF65-F5344CB8AC3E}">
        <p14:creationId xmlns:p14="http://schemas.microsoft.com/office/powerpoint/2010/main" val="29742895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chor="b" anchorCtr="0">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solidFill>
                  <a:schemeClr val="bg2"/>
                </a:solidFill>
              </a:rPr>
              <a:t> | </a:t>
            </a:r>
            <a:fld id="{30564C48-DBB8-4A4B-B790-E76F4480D829}" type="slidenum">
              <a:rPr lang="en-US" sz="1050" smtClean="0">
                <a:solidFill>
                  <a:schemeClr val="bg1"/>
                </a:solidFill>
              </a:rPr>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01DEC09F-E498-F1A0-BDA2-6E017988CD62}"/>
              </a:ext>
            </a:extLst>
          </p:cNvPr>
          <p:cNvSpPr>
            <a:spLocks noGrp="1"/>
          </p:cNvSpPr>
          <p:nvPr>
            <p:ph idx="11"/>
          </p:nvPr>
        </p:nvSpPr>
        <p:spPr>
          <a:xfrm>
            <a:off x="411480" y="1645920"/>
            <a:ext cx="4155948" cy="466344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6" name="Content Placeholder 2">
            <a:extLst>
              <a:ext uri="{FF2B5EF4-FFF2-40B4-BE49-F238E27FC236}">
                <a16:creationId xmlns:a16="http://schemas.microsoft.com/office/drawing/2014/main" id="{EEDD9501-4771-BFC1-C1A8-6E4324B1ACBE}"/>
              </a:ext>
            </a:extLst>
          </p:cNvPr>
          <p:cNvSpPr>
            <a:spLocks noGrp="1"/>
          </p:cNvSpPr>
          <p:nvPr>
            <p:ph idx="12"/>
          </p:nvPr>
        </p:nvSpPr>
        <p:spPr>
          <a:xfrm>
            <a:off x="4574286" y="1645920"/>
            <a:ext cx="4155948" cy="466344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08747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1" y="6629400"/>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solidFill>
                  <a:schemeClr val="bg2"/>
                </a:solidFill>
              </a:rPr>
              <a:t> | </a:t>
            </a:r>
            <a:fld id="{30564C48-DBB8-4A4B-B790-E76F4480D829}" type="slidenum">
              <a:rPr lang="en-US" sz="1050" smtClean="0">
                <a:solidFill>
                  <a:schemeClr val="bg1"/>
                </a:solidFill>
              </a:rPr>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337FD758-49E7-2787-E55E-105CD2B6A687}"/>
              </a:ext>
            </a:extLst>
          </p:cNvPr>
          <p:cNvSpPr>
            <a:spLocks noGrp="1"/>
          </p:cNvSpPr>
          <p:nvPr>
            <p:ph idx="10"/>
          </p:nvPr>
        </p:nvSpPr>
        <p:spPr>
          <a:xfrm>
            <a:off x="411480" y="1097280"/>
            <a:ext cx="4114800" cy="521208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2CD54C4-3964-2EC8-1541-7B7AF625D7B4}"/>
              </a:ext>
            </a:extLst>
          </p:cNvPr>
          <p:cNvSpPr/>
          <p:nvPr userDrawn="1"/>
        </p:nvSpPr>
        <p:spPr>
          <a:xfrm>
            <a:off x="4553712" y="1097280"/>
            <a:ext cx="34290" cy="521208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6" name="Content Placeholder 2">
            <a:extLst>
              <a:ext uri="{FF2B5EF4-FFF2-40B4-BE49-F238E27FC236}">
                <a16:creationId xmlns:a16="http://schemas.microsoft.com/office/drawing/2014/main" id="{E7EE18D3-E227-0664-BA48-388835A5EF90}"/>
              </a:ext>
            </a:extLst>
          </p:cNvPr>
          <p:cNvSpPr>
            <a:spLocks noGrp="1"/>
          </p:cNvSpPr>
          <p:nvPr>
            <p:ph idx="11"/>
          </p:nvPr>
        </p:nvSpPr>
        <p:spPr>
          <a:xfrm>
            <a:off x="4615434" y="1097280"/>
            <a:ext cx="4114800" cy="521208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0396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chor="b" anchorCtr="0">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bg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32" name="Group 31">
            <a:extLst>
              <a:ext uri="{FF2B5EF4-FFF2-40B4-BE49-F238E27FC236}">
                <a16:creationId xmlns:a16="http://schemas.microsoft.com/office/drawing/2014/main" id="{495865D9-3554-347D-5FA6-C1FB601D97CF}"/>
              </a:ext>
            </a:extLst>
          </p:cNvPr>
          <p:cNvGrpSpPr>
            <a:grpSpLocks noChangeAspect="1"/>
          </p:cNvGrpSpPr>
          <p:nvPr userDrawn="1"/>
        </p:nvGrpSpPr>
        <p:grpSpPr>
          <a:xfrm>
            <a:off x="548641" y="1737360"/>
            <a:ext cx="7886699" cy="4596984"/>
            <a:chOff x="916217" y="1490052"/>
            <a:chExt cx="11856617" cy="5183220"/>
          </a:xfrm>
        </p:grpSpPr>
        <p:sp>
          <p:nvSpPr>
            <p:cNvPr id="33" name="TextBox 32">
              <a:extLst>
                <a:ext uri="{FF2B5EF4-FFF2-40B4-BE49-F238E27FC236}">
                  <a16:creationId xmlns:a16="http://schemas.microsoft.com/office/drawing/2014/main" id="{F0C2DE61-6B9E-052A-2C19-AF884DCAD46E}"/>
                </a:ext>
              </a:extLst>
            </p:cNvPr>
            <p:cNvSpPr txBox="1">
              <a:spLocks noGrp="1" noRot="1" noMove="1" noResize="1" noEditPoints="1" noAdjustHandles="1" noChangeArrowheads="1" noChangeShapeType="1"/>
            </p:cNvSpPr>
            <p:nvPr/>
          </p:nvSpPr>
          <p:spPr>
            <a:xfrm>
              <a:off x="9793215" y="1490052"/>
              <a:ext cx="2716940" cy="974854"/>
            </a:xfrm>
            <a:custGeom>
              <a:avLst/>
              <a:gdLst/>
              <a:ahLst/>
              <a:cxnLst/>
              <a:rect l="l" t="t" r="r" b="b"/>
              <a:pathLst>
                <a:path w="2716940" h="974855">
                  <a:moveTo>
                    <a:pt x="183983" y="0"/>
                  </a:moveTo>
                  <a:lnTo>
                    <a:pt x="2716940" y="0"/>
                  </a:lnTo>
                  <a:lnTo>
                    <a:pt x="2716940" y="896592"/>
                  </a:lnTo>
                  <a:lnTo>
                    <a:pt x="910120" y="896592"/>
                  </a:lnTo>
                  <a:lnTo>
                    <a:pt x="896291" y="974855"/>
                  </a:lnTo>
                  <a:lnTo>
                    <a:pt x="0" y="974855"/>
                  </a:lnTo>
                  <a:lnTo>
                    <a:pt x="183983" y="0"/>
                  </a:ln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sp>
          <p:nvSpPr>
            <p:cNvPr id="34" name="TextBox 33">
              <a:extLst>
                <a:ext uri="{FF2B5EF4-FFF2-40B4-BE49-F238E27FC236}">
                  <a16:creationId xmlns:a16="http://schemas.microsoft.com/office/drawing/2014/main" id="{E309A63F-63A8-8498-8AF9-21CA1121403C}"/>
                </a:ext>
              </a:extLst>
            </p:cNvPr>
            <p:cNvSpPr txBox="1">
              <a:spLocks noGrp="1" noRot="1" noMove="1" noResize="1" noEditPoints="1" noAdjustHandles="1" noChangeArrowheads="1" noChangeShapeType="1"/>
            </p:cNvSpPr>
            <p:nvPr/>
          </p:nvSpPr>
          <p:spPr>
            <a:xfrm>
              <a:off x="9597323" y="2653736"/>
              <a:ext cx="2623912" cy="825217"/>
            </a:xfrm>
            <a:custGeom>
              <a:avLst/>
              <a:gdLst/>
              <a:ahLst/>
              <a:cxnLst/>
              <a:rect l="l" t="t" r="r" b="b"/>
              <a:pathLst>
                <a:path w="2623912" h="825217">
                  <a:moveTo>
                    <a:pt x="155743" y="0"/>
                  </a:moveTo>
                  <a:lnTo>
                    <a:pt x="1054303" y="0"/>
                  </a:lnTo>
                  <a:lnTo>
                    <a:pt x="951500" y="581773"/>
                  </a:lnTo>
                  <a:cubicBezTo>
                    <a:pt x="1165136" y="474955"/>
                    <a:pt x="1383318" y="421546"/>
                    <a:pt x="1606046" y="421546"/>
                  </a:cubicBezTo>
                  <a:cubicBezTo>
                    <a:pt x="1977921" y="421546"/>
                    <a:pt x="2300204" y="539870"/>
                    <a:pt x="2572896" y="776517"/>
                  </a:cubicBezTo>
                  <a:lnTo>
                    <a:pt x="2623912" y="825217"/>
                  </a:lnTo>
                  <a:lnTo>
                    <a:pt x="0" y="825217"/>
                  </a:lnTo>
                  <a:lnTo>
                    <a:pt x="155743" y="0"/>
                  </a:lnTo>
                  <a:close/>
                </a:path>
              </a:pathLst>
            </a:custGeom>
            <a:solidFill>
              <a:schemeClr val="bg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sp>
          <p:nvSpPr>
            <p:cNvPr id="35" name="TextBox 34">
              <a:extLst>
                <a:ext uri="{FF2B5EF4-FFF2-40B4-BE49-F238E27FC236}">
                  <a16:creationId xmlns:a16="http://schemas.microsoft.com/office/drawing/2014/main" id="{54E73DED-B582-2A53-FD12-C11FAD211296}"/>
                </a:ext>
              </a:extLst>
            </p:cNvPr>
            <p:cNvSpPr txBox="1">
              <a:spLocks noGrp="1" noRot="1" noMove="1" noResize="1" noEditPoints="1" noAdjustHandles="1" noChangeArrowheads="1" noChangeShapeType="1"/>
            </p:cNvSpPr>
            <p:nvPr/>
          </p:nvSpPr>
          <p:spPr>
            <a:xfrm>
              <a:off x="9483912" y="3667772"/>
              <a:ext cx="3230235" cy="825224"/>
            </a:xfrm>
            <a:custGeom>
              <a:avLst/>
              <a:gdLst/>
              <a:ahLst/>
              <a:cxnLst/>
              <a:rect l="l" t="t" r="r" b="b"/>
              <a:pathLst>
                <a:path w="3230235" h="825224">
                  <a:moveTo>
                    <a:pt x="79912" y="0"/>
                  </a:moveTo>
                  <a:lnTo>
                    <a:pt x="2912176" y="0"/>
                  </a:lnTo>
                  <a:lnTo>
                    <a:pt x="2996167" y="120222"/>
                  </a:lnTo>
                  <a:cubicBezTo>
                    <a:pt x="3106963" y="297780"/>
                    <a:pt x="3180827" y="498348"/>
                    <a:pt x="3217759" y="721928"/>
                  </a:cubicBezTo>
                  <a:lnTo>
                    <a:pt x="3230235" y="825224"/>
                  </a:lnTo>
                  <a:lnTo>
                    <a:pt x="2236863" y="825224"/>
                  </a:lnTo>
                  <a:lnTo>
                    <a:pt x="2208667" y="688902"/>
                  </a:lnTo>
                  <a:cubicBezTo>
                    <a:pt x="2174292" y="573845"/>
                    <a:pt x="2122729" y="477965"/>
                    <a:pt x="2053979" y="401260"/>
                  </a:cubicBezTo>
                  <a:cubicBezTo>
                    <a:pt x="1916479" y="247850"/>
                    <a:pt x="1737502" y="171146"/>
                    <a:pt x="1517047" y="171146"/>
                  </a:cubicBezTo>
                  <a:cubicBezTo>
                    <a:pt x="1242047" y="171146"/>
                    <a:pt x="995456" y="292737"/>
                    <a:pt x="777274" y="535919"/>
                  </a:cubicBezTo>
                  <a:lnTo>
                    <a:pt x="0" y="423419"/>
                  </a:lnTo>
                  <a:lnTo>
                    <a:pt x="79912" y="0"/>
                  </a:ln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grpSp>
          <p:nvGrpSpPr>
            <p:cNvPr id="36" name="Group 35">
              <a:extLst>
                <a:ext uri="{FF2B5EF4-FFF2-40B4-BE49-F238E27FC236}">
                  <a16:creationId xmlns:a16="http://schemas.microsoft.com/office/drawing/2014/main" id="{07230220-5923-0E99-D648-0CDDD0968A63}"/>
                </a:ext>
              </a:extLst>
            </p:cNvPr>
            <p:cNvGrpSpPr/>
            <p:nvPr/>
          </p:nvGrpSpPr>
          <p:grpSpPr>
            <a:xfrm>
              <a:off x="9370501" y="4681839"/>
              <a:ext cx="3360162" cy="825203"/>
              <a:chOff x="8485915" y="4681839"/>
              <a:chExt cx="3360162" cy="825203"/>
            </a:xfrm>
          </p:grpSpPr>
          <p:sp>
            <p:nvSpPr>
              <p:cNvPr id="53" name="TextBox 52">
                <a:extLst>
                  <a:ext uri="{FF2B5EF4-FFF2-40B4-BE49-F238E27FC236}">
                    <a16:creationId xmlns:a16="http://schemas.microsoft.com/office/drawing/2014/main" id="{39D0F478-F49C-D6DB-000A-BEFE5CBBDD38}"/>
                  </a:ext>
                </a:extLst>
              </p:cNvPr>
              <p:cNvSpPr txBox="1">
                <a:spLocks noGrp="1" noRot="1" noMove="1" noResize="1" noEditPoints="1" noAdjustHandles="1" noChangeArrowheads="1" noChangeShapeType="1"/>
              </p:cNvSpPr>
              <p:nvPr/>
            </p:nvSpPr>
            <p:spPr>
              <a:xfrm>
                <a:off x="10640727" y="4681839"/>
                <a:ext cx="1205350" cy="825203"/>
              </a:xfrm>
              <a:custGeom>
                <a:avLst/>
                <a:gdLst/>
                <a:ahLst/>
                <a:cxnLst/>
                <a:rect l="l" t="t" r="r" b="b"/>
                <a:pathLst>
                  <a:path w="1205349" h="825203">
                    <a:moveTo>
                      <a:pt x="215487" y="0"/>
                    </a:moveTo>
                    <a:lnTo>
                      <a:pt x="1203030" y="0"/>
                    </a:lnTo>
                    <a:lnTo>
                      <a:pt x="1205349" y="60489"/>
                    </a:lnTo>
                    <a:cubicBezTo>
                      <a:pt x="1205349" y="317592"/>
                      <a:pt x="1158740" y="557383"/>
                      <a:pt x="1065523" y="779861"/>
                    </a:cubicBezTo>
                    <a:lnTo>
                      <a:pt x="1044295" y="825203"/>
                    </a:lnTo>
                    <a:lnTo>
                      <a:pt x="0" y="825203"/>
                    </a:lnTo>
                    <a:lnTo>
                      <a:pt x="12166" y="812194"/>
                    </a:lnTo>
                    <a:cubicBezTo>
                      <a:pt x="150802" y="649694"/>
                      <a:pt x="220120" y="404807"/>
                      <a:pt x="220120" y="77534"/>
                    </a:cubicBezTo>
                    <a:lnTo>
                      <a:pt x="215487" y="0"/>
                    </a:lnTo>
                    <a:close/>
                  </a:path>
                </a:pathLst>
              </a:custGeom>
              <a:solidFill>
                <a:schemeClr val="bg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sp>
            <p:nvSpPr>
              <p:cNvPr id="54" name="TextBox 53">
                <a:extLst>
                  <a:ext uri="{FF2B5EF4-FFF2-40B4-BE49-F238E27FC236}">
                    <a16:creationId xmlns:a16="http://schemas.microsoft.com/office/drawing/2014/main" id="{36453EE0-D63F-3D00-4219-0604D70FACD4}"/>
                  </a:ext>
                </a:extLst>
              </p:cNvPr>
              <p:cNvSpPr txBox="1">
                <a:spLocks noGrp="1" noRot="1" noMove="1" noResize="1" noEditPoints="1" noAdjustHandles="1" noChangeArrowheads="1" noChangeShapeType="1"/>
              </p:cNvSpPr>
              <p:nvPr/>
            </p:nvSpPr>
            <p:spPr>
              <a:xfrm>
                <a:off x="8485915" y="5035509"/>
                <a:ext cx="1160082" cy="471532"/>
              </a:xfrm>
              <a:custGeom>
                <a:avLst/>
                <a:gdLst/>
                <a:ahLst/>
                <a:cxnLst/>
                <a:rect l="l" t="t" r="r" b="b"/>
                <a:pathLst>
                  <a:path w="1160081" h="471532">
                    <a:moveTo>
                      <a:pt x="954546" y="0"/>
                    </a:moveTo>
                    <a:cubicBezTo>
                      <a:pt x="975001" y="161932"/>
                      <a:pt x="1025498" y="298615"/>
                      <a:pt x="1106038" y="410050"/>
                    </a:cubicBezTo>
                    <a:lnTo>
                      <a:pt x="1160081" y="471532"/>
                    </a:lnTo>
                    <a:lnTo>
                      <a:pt x="91277" y="471532"/>
                    </a:lnTo>
                    <a:lnTo>
                      <a:pt x="64560" y="396520"/>
                    </a:lnTo>
                    <a:cubicBezTo>
                      <a:pt x="35725" y="302629"/>
                      <a:pt x="14205" y="203410"/>
                      <a:pt x="0" y="98864"/>
                    </a:cubicBezTo>
                    <a:lnTo>
                      <a:pt x="954546" y="0"/>
                    </a:lnTo>
                    <a:close/>
                  </a:path>
                </a:pathLst>
              </a:custGeom>
              <a:solidFill>
                <a:schemeClr val="bg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grpSp>
        <p:sp>
          <p:nvSpPr>
            <p:cNvPr id="37" name="TextBox 36">
              <a:extLst>
                <a:ext uri="{FF2B5EF4-FFF2-40B4-BE49-F238E27FC236}">
                  <a16:creationId xmlns:a16="http://schemas.microsoft.com/office/drawing/2014/main" id="{2D0ED0D5-F110-0083-D423-56906B8EDB39}"/>
                </a:ext>
              </a:extLst>
            </p:cNvPr>
            <p:cNvSpPr txBox="1">
              <a:spLocks noGrp="1" noRot="1" noMove="1" noResize="1" noEditPoints="1" noAdjustHandles="1" noChangeArrowheads="1" noChangeShapeType="1"/>
            </p:cNvSpPr>
            <p:nvPr/>
          </p:nvSpPr>
          <p:spPr>
            <a:xfrm>
              <a:off x="9535463" y="5695884"/>
              <a:ext cx="2929137" cy="808944"/>
            </a:xfrm>
            <a:custGeom>
              <a:avLst/>
              <a:gdLst/>
              <a:ahLst/>
              <a:cxnLst/>
              <a:rect l="l" t="t" r="r" b="b"/>
              <a:pathLst>
                <a:path w="2929137" h="808944">
                  <a:moveTo>
                    <a:pt x="0" y="0"/>
                  </a:moveTo>
                  <a:lnTo>
                    <a:pt x="1259149" y="0"/>
                  </a:lnTo>
                  <a:lnTo>
                    <a:pt x="1360656" y="30073"/>
                  </a:lnTo>
                  <a:cubicBezTo>
                    <a:pt x="1401850" y="37956"/>
                    <a:pt x="1444321" y="41898"/>
                    <a:pt x="1488071" y="41898"/>
                  </a:cubicBezTo>
                  <a:cubicBezTo>
                    <a:pt x="1563071" y="41898"/>
                    <a:pt x="1633757" y="30473"/>
                    <a:pt x="1700127" y="7621"/>
                  </a:cubicBezTo>
                  <a:lnTo>
                    <a:pt x="1718689" y="0"/>
                  </a:lnTo>
                  <a:lnTo>
                    <a:pt x="2929137" y="0"/>
                  </a:lnTo>
                  <a:lnTo>
                    <a:pt x="2915150" y="24480"/>
                  </a:lnTo>
                  <a:cubicBezTo>
                    <a:pt x="2889049" y="66206"/>
                    <a:pt x="2861084" y="107239"/>
                    <a:pt x="2831254" y="147580"/>
                  </a:cubicBezTo>
                  <a:cubicBezTo>
                    <a:pt x="2506254" y="588490"/>
                    <a:pt x="2055117" y="808944"/>
                    <a:pt x="1477843" y="808944"/>
                  </a:cubicBezTo>
                  <a:cubicBezTo>
                    <a:pt x="1016479" y="808944"/>
                    <a:pt x="640343" y="685081"/>
                    <a:pt x="349433" y="437353"/>
                  </a:cubicBezTo>
                  <a:cubicBezTo>
                    <a:pt x="203979" y="313490"/>
                    <a:pt x="87785" y="168319"/>
                    <a:pt x="853" y="1842"/>
                  </a:cubicBezTo>
                  <a:lnTo>
                    <a:pt x="0" y="0"/>
                  </a:ln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cxnSp>
          <p:nvCxnSpPr>
            <p:cNvPr id="38" name="Straight Connector 37">
              <a:extLst>
                <a:ext uri="{FF2B5EF4-FFF2-40B4-BE49-F238E27FC236}">
                  <a16:creationId xmlns:a16="http://schemas.microsoft.com/office/drawing/2014/main" id="{185DCD17-1BB7-B153-AADF-CCEB033325BC}"/>
                </a:ext>
              </a:extLst>
            </p:cNvPr>
            <p:cNvCxnSpPr>
              <a:cxnSpLocks noGrp="1" noRot="1" noMove="1" noResize="1" noEditPoints="1" noAdjustHandles="1" noChangeArrowheads="1" noChangeShapeType="1"/>
            </p:cNvCxnSpPr>
            <p:nvPr/>
          </p:nvCxnSpPr>
          <p:spPr>
            <a:xfrm flipH="1">
              <a:off x="1431722" y="2554345"/>
              <a:ext cx="927909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9CA004-5889-06CC-A69F-F3D0B10C1C4F}"/>
                </a:ext>
              </a:extLst>
            </p:cNvPr>
            <p:cNvCxnSpPr>
              <a:cxnSpLocks noGrp="1" noRot="1" noMove="1" noResize="1" noEditPoints="1" noAdjustHandles="1" noChangeArrowheads="1" noChangeShapeType="1"/>
            </p:cNvCxnSpPr>
            <p:nvPr/>
          </p:nvCxnSpPr>
          <p:spPr>
            <a:xfrm flipH="1">
              <a:off x="1431721" y="3591328"/>
              <a:ext cx="1092870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B41DFCA-6983-6DD9-3EDC-F818A7EBBA08}"/>
                </a:ext>
              </a:extLst>
            </p:cNvPr>
            <p:cNvCxnSpPr>
              <a:cxnSpLocks noGrp="1" noRot="1" noMove="1" noResize="1" noEditPoints="1" noAdjustHandles="1" noChangeArrowheads="1" noChangeShapeType="1"/>
            </p:cNvCxnSpPr>
            <p:nvPr/>
          </p:nvCxnSpPr>
          <p:spPr>
            <a:xfrm flipH="1">
              <a:off x="1431721" y="4578615"/>
              <a:ext cx="1134111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92EB715-77FA-99C6-61F8-44CE96C5E838}"/>
                </a:ext>
              </a:extLst>
            </p:cNvPr>
            <p:cNvCxnSpPr>
              <a:cxnSpLocks noGrp="1" noRot="1" noMove="1" noResize="1" noEditPoints="1" noAdjustHandles="1" noChangeArrowheads="1" noChangeShapeType="1"/>
            </p:cNvCxnSpPr>
            <p:nvPr/>
          </p:nvCxnSpPr>
          <p:spPr>
            <a:xfrm flipH="1">
              <a:off x="1431722" y="5586542"/>
              <a:ext cx="1113491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ED82AC0-EF2D-6A84-A77E-AF0B0B2AD41B}"/>
                </a:ext>
              </a:extLst>
            </p:cNvPr>
            <p:cNvSpPr txBox="1"/>
            <p:nvPr/>
          </p:nvSpPr>
          <p:spPr>
            <a:xfrm>
              <a:off x="1431721" y="1912766"/>
              <a:ext cx="8248082" cy="692317"/>
            </a:xfrm>
            <a:prstGeom prst="rect">
              <a:avLst/>
            </a:prstGeom>
            <a:noFill/>
          </p:spPr>
          <p:txBody>
            <a:bodyPr wrap="square" tIns="45720" rtlCol="0">
              <a:spAutoFit/>
            </a:bodyPr>
            <a:lstStyle/>
            <a:p>
              <a:r>
                <a:rPr lang="en-US" sz="1950" b="1" dirty="0">
                  <a:solidFill>
                    <a:srgbClr val="003E51"/>
                  </a:solidFill>
                </a:rPr>
                <a:t>Membership Data</a:t>
              </a:r>
            </a:p>
            <a:p>
              <a:r>
                <a:rPr lang="en-US" sz="1200" dirty="0">
                  <a:solidFill>
                    <a:srgbClr val="003E51"/>
                  </a:solidFill>
                </a:rPr>
                <a:t>Provided by OP&amp;F Staff to CavMac</a:t>
              </a:r>
            </a:p>
          </p:txBody>
        </p:sp>
        <p:sp>
          <p:nvSpPr>
            <p:cNvPr id="43" name="TextBox 42">
              <a:extLst>
                <a:ext uri="{FF2B5EF4-FFF2-40B4-BE49-F238E27FC236}">
                  <a16:creationId xmlns:a16="http://schemas.microsoft.com/office/drawing/2014/main" id="{88B87F52-8FB8-D5D3-7B6E-763B51DF0D9F}"/>
                </a:ext>
              </a:extLst>
            </p:cNvPr>
            <p:cNvSpPr txBox="1"/>
            <p:nvPr/>
          </p:nvSpPr>
          <p:spPr>
            <a:xfrm>
              <a:off x="1431722" y="2950927"/>
              <a:ext cx="8248082" cy="692317"/>
            </a:xfrm>
            <a:prstGeom prst="rect">
              <a:avLst/>
            </a:prstGeom>
            <a:noFill/>
          </p:spPr>
          <p:txBody>
            <a:bodyPr wrap="square" rtlCol="0">
              <a:spAutoFit/>
            </a:bodyPr>
            <a:lstStyle/>
            <a:p>
              <a:r>
                <a:rPr lang="en-US" sz="1950" b="1" dirty="0">
                  <a:solidFill>
                    <a:schemeClr val="bg2"/>
                  </a:solidFill>
                </a:rPr>
                <a:t>Benefit Provisions</a:t>
              </a:r>
            </a:p>
            <a:p>
              <a:r>
                <a:rPr lang="en-US" sz="1200" dirty="0">
                  <a:solidFill>
                    <a:schemeClr val="bg2"/>
                  </a:solidFill>
                </a:rPr>
                <a:t>Described in the Ohio Revised Code</a:t>
              </a:r>
            </a:p>
          </p:txBody>
        </p:sp>
        <p:sp>
          <p:nvSpPr>
            <p:cNvPr id="44" name="TextBox 43">
              <a:extLst>
                <a:ext uri="{FF2B5EF4-FFF2-40B4-BE49-F238E27FC236}">
                  <a16:creationId xmlns:a16="http://schemas.microsoft.com/office/drawing/2014/main" id="{038B2979-45FD-F9EE-A5C0-D012CCF32B40}"/>
                </a:ext>
              </a:extLst>
            </p:cNvPr>
            <p:cNvSpPr txBox="1"/>
            <p:nvPr/>
          </p:nvSpPr>
          <p:spPr>
            <a:xfrm>
              <a:off x="1431722" y="3946572"/>
              <a:ext cx="8248082" cy="692317"/>
            </a:xfrm>
            <a:prstGeom prst="rect">
              <a:avLst/>
            </a:prstGeom>
            <a:noFill/>
          </p:spPr>
          <p:txBody>
            <a:bodyPr wrap="square" rtlCol="0">
              <a:spAutoFit/>
            </a:bodyPr>
            <a:lstStyle/>
            <a:p>
              <a:r>
                <a:rPr lang="en-US" sz="1950" b="1" dirty="0">
                  <a:solidFill>
                    <a:schemeClr val="accent4"/>
                  </a:solidFill>
                </a:rPr>
                <a:t>Asset Data</a:t>
              </a:r>
            </a:p>
            <a:p>
              <a:r>
                <a:rPr lang="en-US" sz="1200" dirty="0">
                  <a:solidFill>
                    <a:schemeClr val="accent4"/>
                  </a:solidFill>
                </a:rPr>
                <a:t>Provided by OP&amp;F Staff  to CavMac</a:t>
              </a:r>
            </a:p>
          </p:txBody>
        </p:sp>
        <p:sp>
          <p:nvSpPr>
            <p:cNvPr id="45" name="TextBox 44">
              <a:extLst>
                <a:ext uri="{FF2B5EF4-FFF2-40B4-BE49-F238E27FC236}">
                  <a16:creationId xmlns:a16="http://schemas.microsoft.com/office/drawing/2014/main" id="{18A23514-25C3-BF33-882C-88B4B3FDF682}"/>
                </a:ext>
              </a:extLst>
            </p:cNvPr>
            <p:cNvSpPr txBox="1"/>
            <p:nvPr/>
          </p:nvSpPr>
          <p:spPr>
            <a:xfrm>
              <a:off x="1431722" y="4943935"/>
              <a:ext cx="8248082" cy="692317"/>
            </a:xfrm>
            <a:prstGeom prst="rect">
              <a:avLst/>
            </a:prstGeom>
            <a:noFill/>
          </p:spPr>
          <p:txBody>
            <a:bodyPr wrap="square" rtlCol="0">
              <a:spAutoFit/>
            </a:bodyPr>
            <a:lstStyle/>
            <a:p>
              <a:r>
                <a:rPr lang="en-US" sz="1950" b="1" dirty="0">
                  <a:solidFill>
                    <a:schemeClr val="bg2"/>
                  </a:solidFill>
                </a:rPr>
                <a:t>Actuarial Assumptions</a:t>
              </a:r>
            </a:p>
            <a:p>
              <a:r>
                <a:rPr lang="en-US" sz="1200" dirty="0">
                  <a:solidFill>
                    <a:schemeClr val="bg2"/>
                  </a:solidFill>
                </a:rPr>
                <a:t>Developed by the actuary, approved by the OP&amp;F Board of Trustees</a:t>
              </a:r>
            </a:p>
          </p:txBody>
        </p:sp>
        <p:sp>
          <p:nvSpPr>
            <p:cNvPr id="46" name="TextBox 45">
              <a:extLst>
                <a:ext uri="{FF2B5EF4-FFF2-40B4-BE49-F238E27FC236}">
                  <a16:creationId xmlns:a16="http://schemas.microsoft.com/office/drawing/2014/main" id="{877CF9C7-D180-AFE5-4280-9674B0355FAE}"/>
                </a:ext>
              </a:extLst>
            </p:cNvPr>
            <p:cNvSpPr txBox="1"/>
            <p:nvPr/>
          </p:nvSpPr>
          <p:spPr>
            <a:xfrm>
              <a:off x="1431722" y="5892464"/>
              <a:ext cx="8248082" cy="692317"/>
            </a:xfrm>
            <a:prstGeom prst="rect">
              <a:avLst/>
            </a:prstGeom>
            <a:noFill/>
          </p:spPr>
          <p:txBody>
            <a:bodyPr wrap="square" rtlCol="0">
              <a:spAutoFit/>
            </a:bodyPr>
            <a:lstStyle/>
            <a:p>
              <a:r>
                <a:rPr lang="en-US" sz="1950" b="1" dirty="0">
                  <a:solidFill>
                    <a:schemeClr val="accent4"/>
                  </a:solidFill>
                </a:rPr>
                <a:t>Actuarial Methods</a:t>
              </a:r>
            </a:p>
            <a:p>
              <a:r>
                <a:rPr lang="en-US" sz="1200" dirty="0">
                  <a:solidFill>
                    <a:schemeClr val="accent4"/>
                  </a:solidFill>
                </a:rPr>
                <a:t>Prescribed in Chapter 742 of the ORC</a:t>
              </a:r>
            </a:p>
          </p:txBody>
        </p:sp>
        <p:sp>
          <p:nvSpPr>
            <p:cNvPr id="47" name="TextBox 46">
              <a:extLst>
                <a:ext uri="{FF2B5EF4-FFF2-40B4-BE49-F238E27FC236}">
                  <a16:creationId xmlns:a16="http://schemas.microsoft.com/office/drawing/2014/main" id="{A037E33C-DA42-F8AB-D2A0-80AA395729E1}"/>
                </a:ext>
              </a:extLst>
            </p:cNvPr>
            <p:cNvSpPr txBox="1">
              <a:spLocks noGrp="1" noRot="1" noMove="1" noResize="1" noEditPoints="1" noAdjustHandles="1" noChangeArrowheads="1" noChangeShapeType="1"/>
            </p:cNvSpPr>
            <p:nvPr/>
          </p:nvSpPr>
          <p:spPr>
            <a:xfrm>
              <a:off x="916217" y="1912766"/>
              <a:ext cx="594535" cy="780808"/>
            </a:xfrm>
            <a:prstGeom prst="rect">
              <a:avLst/>
            </a:prstGeom>
            <a:noFill/>
          </p:spPr>
          <p:txBody>
            <a:bodyPr wrap="square" rtlCol="0">
              <a:spAutoFit/>
            </a:bodyPr>
            <a:lstStyle/>
            <a:p>
              <a:r>
                <a:rPr lang="en-US" sz="1950" b="1" dirty="0">
                  <a:solidFill>
                    <a:srgbClr val="003E51"/>
                  </a:solidFill>
                </a:rPr>
                <a:t>01</a:t>
              </a:r>
            </a:p>
          </p:txBody>
        </p:sp>
        <p:cxnSp>
          <p:nvCxnSpPr>
            <p:cNvPr id="48" name="Straight Connector 47">
              <a:extLst>
                <a:ext uri="{FF2B5EF4-FFF2-40B4-BE49-F238E27FC236}">
                  <a16:creationId xmlns:a16="http://schemas.microsoft.com/office/drawing/2014/main" id="{1C65DC99-471C-6162-577B-C7580BED333C}"/>
                </a:ext>
              </a:extLst>
            </p:cNvPr>
            <p:cNvCxnSpPr>
              <a:cxnSpLocks noGrp="1" noRot="1" noMove="1" noResize="1" noEditPoints="1" noAdjustHandles="1" noChangeArrowheads="1" noChangeShapeType="1"/>
            </p:cNvCxnSpPr>
            <p:nvPr/>
          </p:nvCxnSpPr>
          <p:spPr>
            <a:xfrm flipH="1">
              <a:off x="1515521" y="6528816"/>
              <a:ext cx="958839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BE3068B-9572-3119-8E17-04FEB240781B}"/>
                </a:ext>
              </a:extLst>
            </p:cNvPr>
            <p:cNvSpPr txBox="1">
              <a:spLocks noGrp="1" noRot="1" noMove="1" noResize="1" noEditPoints="1" noAdjustHandles="1" noChangeArrowheads="1" noChangeShapeType="1"/>
            </p:cNvSpPr>
            <p:nvPr/>
          </p:nvSpPr>
          <p:spPr>
            <a:xfrm>
              <a:off x="916217" y="2954086"/>
              <a:ext cx="594535" cy="780808"/>
            </a:xfrm>
            <a:prstGeom prst="rect">
              <a:avLst/>
            </a:prstGeom>
            <a:noFill/>
          </p:spPr>
          <p:txBody>
            <a:bodyPr wrap="square" rtlCol="0">
              <a:spAutoFit/>
            </a:bodyPr>
            <a:lstStyle/>
            <a:p>
              <a:r>
                <a:rPr lang="en-US" sz="1950" b="1" dirty="0">
                  <a:solidFill>
                    <a:schemeClr val="bg2"/>
                  </a:solidFill>
                </a:rPr>
                <a:t>02</a:t>
              </a:r>
            </a:p>
          </p:txBody>
        </p:sp>
        <p:sp>
          <p:nvSpPr>
            <p:cNvPr id="50" name="TextBox 49">
              <a:extLst>
                <a:ext uri="{FF2B5EF4-FFF2-40B4-BE49-F238E27FC236}">
                  <a16:creationId xmlns:a16="http://schemas.microsoft.com/office/drawing/2014/main" id="{738F2A49-53D9-F715-01F5-9E0D3554D9C5}"/>
                </a:ext>
              </a:extLst>
            </p:cNvPr>
            <p:cNvSpPr txBox="1">
              <a:spLocks noGrp="1" noRot="1" noMove="1" noResize="1" noEditPoints="1" noAdjustHandles="1" noChangeArrowheads="1" noChangeShapeType="1"/>
            </p:cNvSpPr>
            <p:nvPr/>
          </p:nvSpPr>
          <p:spPr>
            <a:xfrm>
              <a:off x="921162" y="3943856"/>
              <a:ext cx="594535" cy="780808"/>
            </a:xfrm>
            <a:prstGeom prst="rect">
              <a:avLst/>
            </a:prstGeom>
            <a:noFill/>
          </p:spPr>
          <p:txBody>
            <a:bodyPr wrap="square" rtlCol="0">
              <a:spAutoFit/>
            </a:bodyPr>
            <a:lstStyle/>
            <a:p>
              <a:r>
                <a:rPr lang="en-US" sz="1950" b="1" dirty="0">
                  <a:solidFill>
                    <a:srgbClr val="003E51"/>
                  </a:solidFill>
                </a:rPr>
                <a:t>03</a:t>
              </a:r>
            </a:p>
          </p:txBody>
        </p:sp>
        <p:sp>
          <p:nvSpPr>
            <p:cNvPr id="51" name="TextBox 50">
              <a:extLst>
                <a:ext uri="{FF2B5EF4-FFF2-40B4-BE49-F238E27FC236}">
                  <a16:creationId xmlns:a16="http://schemas.microsoft.com/office/drawing/2014/main" id="{6020E05D-914C-5F75-D9E1-FB026376C855}"/>
                </a:ext>
              </a:extLst>
            </p:cNvPr>
            <p:cNvSpPr txBox="1">
              <a:spLocks noGrp="1" noRot="1" noMove="1" noResize="1" noEditPoints="1" noAdjustHandles="1" noChangeArrowheads="1" noChangeShapeType="1"/>
            </p:cNvSpPr>
            <p:nvPr/>
          </p:nvSpPr>
          <p:spPr>
            <a:xfrm>
              <a:off x="921162" y="4943935"/>
              <a:ext cx="594535" cy="780808"/>
            </a:xfrm>
            <a:prstGeom prst="rect">
              <a:avLst/>
            </a:prstGeom>
            <a:noFill/>
          </p:spPr>
          <p:txBody>
            <a:bodyPr wrap="square" rtlCol="0">
              <a:spAutoFit/>
            </a:bodyPr>
            <a:lstStyle/>
            <a:p>
              <a:r>
                <a:rPr lang="en-US" sz="1950" b="1" dirty="0">
                  <a:solidFill>
                    <a:schemeClr val="bg2"/>
                  </a:solidFill>
                </a:rPr>
                <a:t>04</a:t>
              </a:r>
            </a:p>
          </p:txBody>
        </p:sp>
        <p:sp>
          <p:nvSpPr>
            <p:cNvPr id="52" name="TextBox 51">
              <a:extLst>
                <a:ext uri="{FF2B5EF4-FFF2-40B4-BE49-F238E27FC236}">
                  <a16:creationId xmlns:a16="http://schemas.microsoft.com/office/drawing/2014/main" id="{3EBFA2AE-E413-BBC9-BA97-623F34E17012}"/>
                </a:ext>
              </a:extLst>
            </p:cNvPr>
            <p:cNvSpPr txBox="1">
              <a:spLocks noGrp="1" noRot="1" noMove="1" noResize="1" noEditPoints="1" noAdjustHandles="1" noChangeArrowheads="1" noChangeShapeType="1"/>
            </p:cNvSpPr>
            <p:nvPr/>
          </p:nvSpPr>
          <p:spPr>
            <a:xfrm>
              <a:off x="920572" y="5892464"/>
              <a:ext cx="594535" cy="780808"/>
            </a:xfrm>
            <a:prstGeom prst="rect">
              <a:avLst/>
            </a:prstGeom>
            <a:noFill/>
          </p:spPr>
          <p:txBody>
            <a:bodyPr wrap="square" rtlCol="0">
              <a:spAutoFit/>
            </a:bodyPr>
            <a:lstStyle/>
            <a:p>
              <a:r>
                <a:rPr lang="en-US" sz="1950" b="1" dirty="0">
                  <a:solidFill>
                    <a:srgbClr val="003E51"/>
                  </a:solidFill>
                </a:rPr>
                <a:t>05</a:t>
              </a:r>
            </a:p>
          </p:txBody>
        </p:sp>
      </p:grpSp>
    </p:spTree>
    <p:extLst>
      <p:ext uri="{BB962C8B-B14F-4D97-AF65-F5344CB8AC3E}">
        <p14:creationId xmlns:p14="http://schemas.microsoft.com/office/powerpoint/2010/main" val="42044142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grpSp>
        <p:nvGrpSpPr>
          <p:cNvPr id="3" name="Group 2">
            <a:extLst>
              <a:ext uri="{FF2B5EF4-FFF2-40B4-BE49-F238E27FC236}">
                <a16:creationId xmlns:a16="http://schemas.microsoft.com/office/drawing/2014/main" id="{4EF79CA9-495B-870F-6CF5-6A20E3F11AC9}"/>
              </a:ext>
            </a:extLst>
          </p:cNvPr>
          <p:cNvGrpSpPr/>
          <p:nvPr userDrawn="1"/>
        </p:nvGrpSpPr>
        <p:grpSpPr>
          <a:xfrm>
            <a:off x="3703320" y="-68472"/>
            <a:ext cx="5432276" cy="7223760"/>
            <a:chOff x="4937760" y="-68472"/>
            <a:chExt cx="7243034" cy="7223760"/>
          </a:xfrm>
        </p:grpSpPr>
        <p:grpSp>
          <p:nvGrpSpPr>
            <p:cNvPr id="5" name="Group 4">
              <a:extLst>
                <a:ext uri="{FF2B5EF4-FFF2-40B4-BE49-F238E27FC236}">
                  <a16:creationId xmlns:a16="http://schemas.microsoft.com/office/drawing/2014/main" id="{5CB0474D-73F3-D234-6B33-01EF1AFF3F3A}"/>
                </a:ext>
              </a:extLst>
            </p:cNvPr>
            <p:cNvGrpSpPr/>
            <p:nvPr userDrawn="1"/>
          </p:nvGrpSpPr>
          <p:grpSpPr>
            <a:xfrm>
              <a:off x="4937760" y="-68472"/>
              <a:ext cx="7243034" cy="7223760"/>
              <a:chOff x="4937760" y="-68472"/>
              <a:chExt cx="7243034" cy="7223760"/>
            </a:xfrm>
          </p:grpSpPr>
          <p:pic>
            <p:nvPicPr>
              <p:cNvPr id="6" name="Picture 5" descr="A balance scale with a plus and minus sign&#10;&#10;Description automatically generated">
                <a:extLst>
                  <a:ext uri="{FF2B5EF4-FFF2-40B4-BE49-F238E27FC236}">
                    <a16:creationId xmlns:a16="http://schemas.microsoft.com/office/drawing/2014/main" id="{AFF13AB6-DA81-7F76-96A6-5E4622FD3640}"/>
                  </a:ext>
                </a:extLst>
              </p:cNvPr>
              <p:cNvPicPr>
                <a:picLocks noChangeAspect="1"/>
              </p:cNvPicPr>
              <p:nvPr/>
            </p:nvPicPr>
            <p:blipFill>
              <a:blip r:embed="rId3"/>
              <a:stretch>
                <a:fillRect/>
              </a:stretch>
            </p:blipFill>
            <p:spPr>
              <a:xfrm>
                <a:off x="4937760" y="-68472"/>
                <a:ext cx="7243034" cy="7223760"/>
              </a:xfrm>
              <a:prstGeom prst="rect">
                <a:avLst/>
              </a:prstGeom>
            </p:spPr>
          </p:pic>
          <p:sp>
            <p:nvSpPr>
              <p:cNvPr id="7" name="Trapezoid 6">
                <a:extLst>
                  <a:ext uri="{FF2B5EF4-FFF2-40B4-BE49-F238E27FC236}">
                    <a16:creationId xmlns:a16="http://schemas.microsoft.com/office/drawing/2014/main" id="{032A455B-A92E-054C-CDCC-86EA696AE050}"/>
                  </a:ext>
                </a:extLst>
              </p:cNvPr>
              <p:cNvSpPr/>
              <p:nvPr/>
            </p:nvSpPr>
            <p:spPr>
              <a:xfrm>
                <a:off x="5562473" y="2028825"/>
                <a:ext cx="1764792" cy="2169820"/>
              </a:xfrm>
              <a:prstGeom prst="trapezoid">
                <a:avLst>
                  <a:gd name="adj" fmla="val 4433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9" name="Trapezoid 8">
                <a:extLst>
                  <a:ext uri="{FF2B5EF4-FFF2-40B4-BE49-F238E27FC236}">
                    <a16:creationId xmlns:a16="http://schemas.microsoft.com/office/drawing/2014/main" id="{237CE006-762C-5E18-86D1-7A79E577FE06}"/>
                  </a:ext>
                </a:extLst>
              </p:cNvPr>
              <p:cNvSpPr/>
              <p:nvPr/>
            </p:nvSpPr>
            <p:spPr>
              <a:xfrm>
                <a:off x="9848088" y="2028825"/>
                <a:ext cx="1764792" cy="2169820"/>
              </a:xfrm>
              <a:prstGeom prst="trapezoid">
                <a:avLst>
                  <a:gd name="adj" fmla="val 4433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grpSp>
        <p:sp>
          <p:nvSpPr>
            <p:cNvPr id="15" name="Rectangle: Rounded Corners 14">
              <a:extLst>
                <a:ext uri="{FF2B5EF4-FFF2-40B4-BE49-F238E27FC236}">
                  <a16:creationId xmlns:a16="http://schemas.microsoft.com/office/drawing/2014/main" id="{16A94561-A006-3716-91AE-2444F12317FB}"/>
                </a:ext>
              </a:extLst>
            </p:cNvPr>
            <p:cNvSpPr/>
            <p:nvPr userDrawn="1"/>
          </p:nvSpPr>
          <p:spPr>
            <a:xfrm>
              <a:off x="6894576" y="4937760"/>
              <a:ext cx="3410712" cy="731520"/>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t>C + I = B + E</a:t>
              </a:r>
            </a:p>
          </p:txBody>
        </p:sp>
      </p:grpSp>
      <p:sp>
        <p:nvSpPr>
          <p:cNvPr id="20" name="Content Placeholder 2">
            <a:extLst>
              <a:ext uri="{FF2B5EF4-FFF2-40B4-BE49-F238E27FC236}">
                <a16:creationId xmlns:a16="http://schemas.microsoft.com/office/drawing/2014/main" id="{0369F2BE-3648-92A3-3F93-8317DC308750}"/>
              </a:ext>
            </a:extLst>
          </p:cNvPr>
          <p:cNvSpPr>
            <a:spLocks noGrp="1"/>
          </p:cNvSpPr>
          <p:nvPr>
            <p:ph idx="14"/>
          </p:nvPr>
        </p:nvSpPr>
        <p:spPr>
          <a:xfrm>
            <a:off x="411480" y="1097280"/>
            <a:ext cx="3566160" cy="521208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4"/>
          <a:stretch>
            <a:fillRect/>
          </a:stretch>
        </p:blipFill>
        <p:spPr>
          <a:xfrm>
            <a:off x="0" y="6634019"/>
            <a:ext cx="9143381" cy="22858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172200" cy="643208"/>
          </a:xfrm>
        </p:spPr>
        <p:txBody>
          <a:bodyPr/>
          <a:lstStyle>
            <a:lvl1pPr>
              <a:defRPr>
                <a:solidFill>
                  <a:schemeClr val="bg1"/>
                </a:solidFill>
              </a:defRPr>
            </a:lvl1p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solidFill>
                  <a:schemeClr val="bg2"/>
                </a:solidFill>
              </a:rPr>
              <a:t> | </a:t>
            </a:r>
            <a:fld id="{30564C48-DBB8-4A4B-B790-E76F4480D829}" type="slidenum">
              <a:rPr lang="en-US" sz="1050" smtClean="0">
                <a:solidFill>
                  <a:schemeClr val="bg1"/>
                </a:solidFill>
              </a:rPr>
              <a:pPr/>
              <a:t>‹#›</a:t>
            </a:fld>
            <a:endParaRPr lang="en-US" sz="1050" dirty="0">
              <a:solidFill>
                <a:schemeClr val="bg1"/>
              </a:solidFill>
            </a:endParaRPr>
          </a:p>
        </p:txBody>
      </p:sp>
      <p:sp>
        <p:nvSpPr>
          <p:cNvPr id="10" name="Rectangle: Rounded Corners 9">
            <a:extLst>
              <a:ext uri="{FF2B5EF4-FFF2-40B4-BE49-F238E27FC236}">
                <a16:creationId xmlns:a16="http://schemas.microsoft.com/office/drawing/2014/main" id="{D4D0789A-1B4A-5C0D-7A4D-ACE762169A0C}"/>
              </a:ext>
            </a:extLst>
          </p:cNvPr>
          <p:cNvSpPr/>
          <p:nvPr userDrawn="1"/>
        </p:nvSpPr>
        <p:spPr>
          <a:xfrm>
            <a:off x="4212431" y="3456967"/>
            <a:ext cx="1234440" cy="733331"/>
          </a:xfrm>
          <a:prstGeom prst="roundRect">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1" name="Rectangle: Rounded Corners 10">
            <a:extLst>
              <a:ext uri="{FF2B5EF4-FFF2-40B4-BE49-F238E27FC236}">
                <a16:creationId xmlns:a16="http://schemas.microsoft.com/office/drawing/2014/main" id="{FAA47D4B-3F39-8E49-62CE-B07FB946403B}"/>
              </a:ext>
            </a:extLst>
          </p:cNvPr>
          <p:cNvSpPr/>
          <p:nvPr userDrawn="1"/>
        </p:nvSpPr>
        <p:spPr>
          <a:xfrm>
            <a:off x="7434072" y="2715769"/>
            <a:ext cx="1234440" cy="733331"/>
          </a:xfrm>
          <a:prstGeom prst="roundRect">
            <a:avLst/>
          </a:prstGeom>
          <a:solidFill>
            <a:schemeClr val="accent5"/>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3" name="Rectangle: Rounded Corners 12">
            <a:extLst>
              <a:ext uri="{FF2B5EF4-FFF2-40B4-BE49-F238E27FC236}">
                <a16:creationId xmlns:a16="http://schemas.microsoft.com/office/drawing/2014/main" id="{6101A600-2F85-3E1A-BA41-CBD0A1948E5B}"/>
              </a:ext>
            </a:extLst>
          </p:cNvPr>
          <p:cNvSpPr/>
          <p:nvPr userDrawn="1"/>
        </p:nvSpPr>
        <p:spPr>
          <a:xfrm>
            <a:off x="7434072" y="3456433"/>
            <a:ext cx="1234440" cy="733331"/>
          </a:xfrm>
          <a:prstGeom prst="roundRect">
            <a:avLst/>
          </a:prstGeom>
          <a:solidFill>
            <a:schemeClr val="accent5"/>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Rounded Corners 13">
            <a:extLst>
              <a:ext uri="{FF2B5EF4-FFF2-40B4-BE49-F238E27FC236}">
                <a16:creationId xmlns:a16="http://schemas.microsoft.com/office/drawing/2014/main" id="{D6264D23-BD9D-3008-DF39-B8FB9A6C0FA7}"/>
              </a:ext>
            </a:extLst>
          </p:cNvPr>
          <p:cNvSpPr/>
          <p:nvPr userDrawn="1"/>
        </p:nvSpPr>
        <p:spPr>
          <a:xfrm>
            <a:off x="4209574" y="2719084"/>
            <a:ext cx="1234440" cy="733331"/>
          </a:xfrm>
          <a:prstGeom prst="roundRect">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6" name="Content Placeholder 2">
            <a:extLst>
              <a:ext uri="{FF2B5EF4-FFF2-40B4-BE49-F238E27FC236}">
                <a16:creationId xmlns:a16="http://schemas.microsoft.com/office/drawing/2014/main" id="{882AD8C4-129E-AA83-0C6F-C81FC19DF59F}"/>
              </a:ext>
            </a:extLst>
          </p:cNvPr>
          <p:cNvSpPr>
            <a:spLocks noGrp="1"/>
          </p:cNvSpPr>
          <p:nvPr>
            <p:ph idx="10"/>
          </p:nvPr>
        </p:nvSpPr>
        <p:spPr>
          <a:xfrm>
            <a:off x="4251889" y="2757908"/>
            <a:ext cx="1165860" cy="640080"/>
          </a:xfrm>
        </p:spPr>
        <p:txBody>
          <a:bodyPr anchor="ctr" anchorCtr="0">
            <a:noAutofit/>
          </a:bodyPr>
          <a:lstStyle>
            <a:lvl1pPr marL="0" indent="0" algn="ctr">
              <a:buNone/>
              <a:defRPr sz="135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7" name="Content Placeholder 2">
            <a:extLst>
              <a:ext uri="{FF2B5EF4-FFF2-40B4-BE49-F238E27FC236}">
                <a16:creationId xmlns:a16="http://schemas.microsoft.com/office/drawing/2014/main" id="{D24D3CF7-8E45-BBB0-AEA7-CAF0161B3D59}"/>
              </a:ext>
            </a:extLst>
          </p:cNvPr>
          <p:cNvSpPr>
            <a:spLocks noGrp="1"/>
          </p:cNvSpPr>
          <p:nvPr>
            <p:ph idx="11"/>
          </p:nvPr>
        </p:nvSpPr>
        <p:spPr>
          <a:xfrm>
            <a:off x="4264343" y="3516889"/>
            <a:ext cx="1165860" cy="640080"/>
          </a:xfrm>
        </p:spPr>
        <p:txBody>
          <a:bodyPr anchor="ctr" anchorCtr="0">
            <a:noAutofit/>
          </a:bodyPr>
          <a:lstStyle>
            <a:lvl1pPr marL="0" indent="0" algn="ctr">
              <a:buNone/>
              <a:defRPr sz="135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8" name="Content Placeholder 2">
            <a:extLst>
              <a:ext uri="{FF2B5EF4-FFF2-40B4-BE49-F238E27FC236}">
                <a16:creationId xmlns:a16="http://schemas.microsoft.com/office/drawing/2014/main" id="{629BDBA5-CA0C-D27A-C5A9-F26077390F8F}"/>
              </a:ext>
            </a:extLst>
          </p:cNvPr>
          <p:cNvSpPr>
            <a:spLocks noGrp="1"/>
          </p:cNvSpPr>
          <p:nvPr>
            <p:ph idx="12"/>
          </p:nvPr>
        </p:nvSpPr>
        <p:spPr>
          <a:xfrm>
            <a:off x="7469264" y="2783566"/>
            <a:ext cx="1165860" cy="640080"/>
          </a:xfrm>
        </p:spPr>
        <p:txBody>
          <a:bodyPr anchor="ctr" anchorCtr="0">
            <a:noAutofit/>
          </a:bodyPr>
          <a:lstStyle>
            <a:lvl1pPr marL="0" indent="0" algn="ctr">
              <a:buNone/>
              <a:defRPr sz="135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2">
            <a:extLst>
              <a:ext uri="{FF2B5EF4-FFF2-40B4-BE49-F238E27FC236}">
                <a16:creationId xmlns:a16="http://schemas.microsoft.com/office/drawing/2014/main" id="{CE2F6C0D-E8D1-E808-2A5A-E0B1209F0381}"/>
              </a:ext>
            </a:extLst>
          </p:cNvPr>
          <p:cNvSpPr>
            <a:spLocks noGrp="1"/>
          </p:cNvSpPr>
          <p:nvPr>
            <p:ph idx="13"/>
          </p:nvPr>
        </p:nvSpPr>
        <p:spPr>
          <a:xfrm>
            <a:off x="7469261" y="3507830"/>
            <a:ext cx="1165860" cy="640080"/>
          </a:xfrm>
        </p:spPr>
        <p:txBody>
          <a:bodyPr anchor="ctr" anchorCtr="0">
            <a:noAutofit/>
          </a:bodyPr>
          <a:lstStyle>
            <a:lvl1pPr marL="0" indent="0" algn="ctr">
              <a:buNone/>
              <a:defRPr sz="135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338661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823970F7-EF81-FED7-B365-CCB0EB3E7817}"/>
              </a:ext>
            </a:extLst>
          </p:cNvPr>
          <p:cNvSpPr>
            <a:spLocks/>
          </p:cNvSpPr>
          <p:nvPr userDrawn="1"/>
        </p:nvSpPr>
        <p:spPr>
          <a:xfrm>
            <a:off x="7052434" y="5073961"/>
            <a:ext cx="1440180" cy="731520"/>
          </a:xfrm>
          <a:prstGeom prst="roundRect">
            <a:avLst>
              <a:gd name="adj" fmla="val 12547"/>
            </a:avLst>
          </a:prstGeom>
          <a:solidFill>
            <a:schemeClr val="tx2"/>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6" name="Rectangle: Rounded Corners 5">
            <a:extLst>
              <a:ext uri="{FF2B5EF4-FFF2-40B4-BE49-F238E27FC236}">
                <a16:creationId xmlns:a16="http://schemas.microsoft.com/office/drawing/2014/main" id="{6BDC5CDF-C039-C43C-9FE6-CDE9F7F5002B}"/>
              </a:ext>
            </a:extLst>
          </p:cNvPr>
          <p:cNvSpPr/>
          <p:nvPr userDrawn="1"/>
        </p:nvSpPr>
        <p:spPr>
          <a:xfrm>
            <a:off x="3360420" y="2368296"/>
            <a:ext cx="2420874" cy="2651760"/>
          </a:xfrm>
          <a:prstGeom prst="roundRect">
            <a:avLst>
              <a:gd name="adj" fmla="val 12547"/>
            </a:avLst>
          </a:prstGeom>
          <a:solidFill>
            <a:schemeClr val="tx2"/>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3000" dirty="0"/>
          </a:p>
        </p:txBody>
      </p:sp>
      <p:sp>
        <p:nvSpPr>
          <p:cNvPr id="13" name="Rectangle: Rounded Corners 12">
            <a:extLst>
              <a:ext uri="{FF2B5EF4-FFF2-40B4-BE49-F238E27FC236}">
                <a16:creationId xmlns:a16="http://schemas.microsoft.com/office/drawing/2014/main" id="{50EBB04A-E5AF-C71F-0302-E80778B9CF03}"/>
              </a:ext>
            </a:extLst>
          </p:cNvPr>
          <p:cNvSpPr>
            <a:spLocks/>
          </p:cNvSpPr>
          <p:nvPr userDrawn="1"/>
        </p:nvSpPr>
        <p:spPr>
          <a:xfrm>
            <a:off x="644652" y="1595046"/>
            <a:ext cx="1440180" cy="731520"/>
          </a:xfrm>
          <a:prstGeom prst="roundRect">
            <a:avLst>
              <a:gd name="adj" fmla="val 12547"/>
            </a:avLst>
          </a:prstGeom>
          <a:solidFill>
            <a:schemeClr val="tx2"/>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7" name="Content Placeholder 2">
            <a:extLst>
              <a:ext uri="{FF2B5EF4-FFF2-40B4-BE49-F238E27FC236}">
                <a16:creationId xmlns:a16="http://schemas.microsoft.com/office/drawing/2014/main" id="{6D21437B-61DF-0B74-DC92-2D00F976FE5B}"/>
              </a:ext>
            </a:extLst>
          </p:cNvPr>
          <p:cNvSpPr>
            <a:spLocks noGrp="1"/>
          </p:cNvSpPr>
          <p:nvPr>
            <p:ph idx="17" hasCustomPrompt="1"/>
          </p:nvPr>
        </p:nvSpPr>
        <p:spPr>
          <a:xfrm>
            <a:off x="5987034" y="2377632"/>
            <a:ext cx="2743200" cy="2651760"/>
          </a:xfrm>
        </p:spPr>
        <p:txBody>
          <a:bodyPr tIns="182880" bIns="182880" anchor="ctr" anchorCtr="0">
            <a:normAutofit/>
          </a:bodyPr>
          <a:lstStyle>
            <a:lvl1pPr>
              <a:defRPr>
                <a:solidFill>
                  <a:srgbClr val="005571"/>
                </a:solidFill>
              </a:defRPr>
            </a:lvl1pPr>
            <a:lvl2pPr marL="600075" indent="-257175">
              <a:buFont typeface="Wingdings" pitchFamily="2" charset="2"/>
              <a:buChar char="§"/>
              <a:defRPr sz="1500">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1"/>
            <a:r>
              <a:rPr lang="en-US" dirty="0"/>
              <a:t>Second level</a:t>
            </a:r>
          </a:p>
        </p:txBody>
      </p:sp>
      <p:sp>
        <p:nvSpPr>
          <p:cNvPr id="15" name="Content Placeholder 2">
            <a:extLst>
              <a:ext uri="{FF2B5EF4-FFF2-40B4-BE49-F238E27FC236}">
                <a16:creationId xmlns:a16="http://schemas.microsoft.com/office/drawing/2014/main" id="{FD901757-90CA-3639-B9C1-64A669FD55A5}"/>
              </a:ext>
            </a:extLst>
          </p:cNvPr>
          <p:cNvSpPr>
            <a:spLocks noGrp="1"/>
          </p:cNvSpPr>
          <p:nvPr>
            <p:ph idx="15"/>
          </p:nvPr>
        </p:nvSpPr>
        <p:spPr>
          <a:xfrm>
            <a:off x="7050024" y="5050708"/>
            <a:ext cx="1440180" cy="731520"/>
          </a:xfrm>
          <a:noFill/>
        </p:spPr>
        <p:txBody>
          <a:bodyPr anchor="ctr" anchorCtr="0">
            <a:normAutofit/>
          </a:bodyPr>
          <a:lstStyle>
            <a:lvl1pPr marL="0" indent="0" algn="ctr">
              <a:buNone/>
              <a:defRPr sz="18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Content Placeholder 2">
            <a:extLst>
              <a:ext uri="{FF2B5EF4-FFF2-40B4-BE49-F238E27FC236}">
                <a16:creationId xmlns:a16="http://schemas.microsoft.com/office/drawing/2014/main" id="{F011041B-F5E4-0074-7E92-6014CB42C7D1}"/>
              </a:ext>
            </a:extLst>
          </p:cNvPr>
          <p:cNvSpPr>
            <a:spLocks noGrp="1"/>
          </p:cNvSpPr>
          <p:nvPr>
            <p:ph idx="14"/>
          </p:nvPr>
        </p:nvSpPr>
        <p:spPr>
          <a:xfrm>
            <a:off x="644652" y="1629316"/>
            <a:ext cx="1440180" cy="731520"/>
          </a:xfrm>
          <a:noFill/>
        </p:spPr>
        <p:txBody>
          <a:bodyPr anchor="ctr" anchorCtr="0">
            <a:normAutofit/>
          </a:bodyPr>
          <a:lstStyle>
            <a:lvl1pPr marL="0" indent="0" algn="ctr">
              <a:buNone/>
              <a:defRPr sz="18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7" name="Content Placeholder 2">
            <a:extLst>
              <a:ext uri="{FF2B5EF4-FFF2-40B4-BE49-F238E27FC236}">
                <a16:creationId xmlns:a16="http://schemas.microsoft.com/office/drawing/2014/main" id="{067801AC-C406-EA3E-0E0F-AF0518A59CC9}"/>
              </a:ext>
            </a:extLst>
          </p:cNvPr>
          <p:cNvSpPr>
            <a:spLocks noGrp="1"/>
          </p:cNvSpPr>
          <p:nvPr>
            <p:ph idx="13"/>
          </p:nvPr>
        </p:nvSpPr>
        <p:spPr>
          <a:xfrm>
            <a:off x="3360420" y="2390457"/>
            <a:ext cx="2420874" cy="2651760"/>
          </a:xfrm>
        </p:spPr>
        <p:txBody>
          <a:bodyPr anchor="ctr" anchorCtr="0">
            <a:normAutofit/>
          </a:bodyPr>
          <a:lstStyle>
            <a:lvl1pPr marL="0" indent="0" algn="ctr">
              <a:buNone/>
              <a:defRPr sz="30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1050" dirty="0">
                <a:solidFill>
                  <a:schemeClr val="bg1"/>
                </a:solidFill>
              </a:rPr>
              <a:t>PAGE</a:t>
            </a:r>
            <a:r>
              <a:rPr lang="en-US" sz="1050" dirty="0"/>
              <a:t> </a:t>
            </a:r>
            <a:r>
              <a:rPr lang="en-US" sz="1050" dirty="0">
                <a:solidFill>
                  <a:schemeClr val="bg2"/>
                </a:solidFill>
              </a:rPr>
              <a:t>|</a:t>
            </a:r>
            <a:r>
              <a:rPr lang="en-US" sz="1050" dirty="0"/>
              <a:t> </a:t>
            </a:r>
            <a:fld id="{30564C48-DBB8-4A4B-B790-E76F4480D829}" type="slidenum">
              <a:rPr lang="en-US" sz="1050" smtClean="0">
                <a:solidFill>
                  <a:schemeClr val="bg1"/>
                </a:solidFill>
              </a:rPr>
              <a:pPr>
                <a:buNone/>
              </a:pPr>
              <a:t>‹#›</a:t>
            </a:fld>
            <a:endParaRPr lang="en-US" sz="1050" dirty="0">
              <a:solidFill>
                <a:schemeClr val="bg1"/>
              </a:solidFill>
            </a:endParaRPr>
          </a:p>
        </p:txBody>
      </p:sp>
      <p:sp>
        <p:nvSpPr>
          <p:cNvPr id="10" name="Rectangle: Rounded Corners 9">
            <a:extLst>
              <a:ext uri="{FF2B5EF4-FFF2-40B4-BE49-F238E27FC236}">
                <a16:creationId xmlns:a16="http://schemas.microsoft.com/office/drawing/2014/main" id="{70DEBDC6-1FE4-03C1-B0F6-F8DD772A417A}"/>
              </a:ext>
            </a:extLst>
          </p:cNvPr>
          <p:cNvSpPr/>
          <p:nvPr userDrawn="1"/>
        </p:nvSpPr>
        <p:spPr>
          <a:xfrm>
            <a:off x="411480" y="2368296"/>
            <a:ext cx="2420874" cy="2651760"/>
          </a:xfrm>
          <a:prstGeom prst="roundRect">
            <a:avLst>
              <a:gd name="adj" fmla="val 12547"/>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1" name="Rectangle: Rounded Corners 10">
            <a:extLst>
              <a:ext uri="{FF2B5EF4-FFF2-40B4-BE49-F238E27FC236}">
                <a16:creationId xmlns:a16="http://schemas.microsoft.com/office/drawing/2014/main" id="{0080A551-0E19-4096-480F-98FABF72D58A}"/>
              </a:ext>
            </a:extLst>
          </p:cNvPr>
          <p:cNvSpPr/>
          <p:nvPr userDrawn="1"/>
        </p:nvSpPr>
        <p:spPr>
          <a:xfrm>
            <a:off x="6309360" y="2368296"/>
            <a:ext cx="2420874" cy="2651760"/>
          </a:xfrm>
          <a:prstGeom prst="roundRect">
            <a:avLst>
              <a:gd name="adj" fmla="val 12547"/>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8" name="Arrow: Curved Up 17">
            <a:extLst>
              <a:ext uri="{FF2B5EF4-FFF2-40B4-BE49-F238E27FC236}">
                <a16:creationId xmlns:a16="http://schemas.microsoft.com/office/drawing/2014/main" id="{B3661BD4-BF4F-6C54-AA6A-DAA43C33347B}"/>
              </a:ext>
            </a:extLst>
          </p:cNvPr>
          <p:cNvSpPr/>
          <p:nvPr userDrawn="1"/>
        </p:nvSpPr>
        <p:spPr>
          <a:xfrm>
            <a:off x="1508760" y="5029200"/>
            <a:ext cx="2263140" cy="731520"/>
          </a:xfrm>
          <a:prstGeom prst="curvedUp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solidFill>
                <a:schemeClr val="tx1"/>
              </a:solidFill>
            </a:endParaRPr>
          </a:p>
        </p:txBody>
      </p:sp>
      <p:sp>
        <p:nvSpPr>
          <p:cNvPr id="19" name="Arrow: Curved Down 18">
            <a:extLst>
              <a:ext uri="{FF2B5EF4-FFF2-40B4-BE49-F238E27FC236}">
                <a16:creationId xmlns:a16="http://schemas.microsoft.com/office/drawing/2014/main" id="{1740DAC4-123D-C76E-65C5-3B895530C050}"/>
              </a:ext>
            </a:extLst>
          </p:cNvPr>
          <p:cNvSpPr/>
          <p:nvPr userDrawn="1"/>
        </p:nvSpPr>
        <p:spPr>
          <a:xfrm>
            <a:off x="5375450" y="1627259"/>
            <a:ext cx="2263140" cy="731520"/>
          </a:xfrm>
          <a:prstGeom prst="curvedDown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solidFill>
                <a:schemeClr val="tx1"/>
              </a:solidFill>
            </a:endParaRPr>
          </a:p>
        </p:txBody>
      </p:sp>
      <p:pic>
        <p:nvPicPr>
          <p:cNvPr id="21" name="Picture 20" descr="A person and person holding gears&#10;&#10;Description automatically generated">
            <a:extLst>
              <a:ext uri="{FF2B5EF4-FFF2-40B4-BE49-F238E27FC236}">
                <a16:creationId xmlns:a16="http://schemas.microsoft.com/office/drawing/2014/main" id="{587C294D-E864-F855-BB8E-45C5ED263F8E}"/>
              </a:ext>
            </a:extLst>
          </p:cNvPr>
          <p:cNvPicPr>
            <a:picLocks noChangeAspect="1"/>
          </p:cNvPicPr>
          <p:nvPr userDrawn="1"/>
        </p:nvPicPr>
        <p:blipFill>
          <a:blip r:embed="rId4"/>
          <a:stretch>
            <a:fillRect/>
          </a:stretch>
        </p:blipFill>
        <p:spPr>
          <a:xfrm>
            <a:off x="3758184" y="929331"/>
            <a:ext cx="1621777" cy="1371600"/>
          </a:xfrm>
          <a:prstGeom prst="rect">
            <a:avLst/>
          </a:prstGeom>
        </p:spPr>
      </p:pic>
      <p:sp>
        <p:nvSpPr>
          <p:cNvPr id="20" name="Content Placeholder 2">
            <a:extLst>
              <a:ext uri="{FF2B5EF4-FFF2-40B4-BE49-F238E27FC236}">
                <a16:creationId xmlns:a16="http://schemas.microsoft.com/office/drawing/2014/main" id="{660A5A49-4CB9-E0A1-9542-C52BF56E6A05}"/>
              </a:ext>
            </a:extLst>
          </p:cNvPr>
          <p:cNvSpPr>
            <a:spLocks noGrp="1"/>
          </p:cNvSpPr>
          <p:nvPr>
            <p:ph idx="16" hasCustomPrompt="1"/>
          </p:nvPr>
        </p:nvSpPr>
        <p:spPr>
          <a:xfrm>
            <a:off x="95724" y="2364439"/>
            <a:ext cx="2743200" cy="2651760"/>
          </a:xfrm>
        </p:spPr>
        <p:txBody>
          <a:bodyPr tIns="182880" bIns="182880" anchor="ctr" anchorCtr="0">
            <a:normAutofit/>
          </a:bodyPr>
          <a:lstStyle>
            <a:lvl1pPr>
              <a:defRPr>
                <a:solidFill>
                  <a:srgbClr val="005571"/>
                </a:solidFill>
              </a:defRPr>
            </a:lvl1pPr>
            <a:lvl2pPr marL="600075" indent="-257175">
              <a:buFont typeface="Wingdings" pitchFamily="2" charset="2"/>
              <a:buChar char="§"/>
              <a:defRPr sz="1500">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1"/>
            <a:r>
              <a:rPr lang="en-US" dirty="0"/>
              <a:t>Second level</a:t>
            </a:r>
          </a:p>
        </p:txBody>
      </p:sp>
    </p:spTree>
    <p:extLst>
      <p:ext uri="{BB962C8B-B14F-4D97-AF65-F5344CB8AC3E}">
        <p14:creationId xmlns:p14="http://schemas.microsoft.com/office/powerpoint/2010/main" val="2775090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pic>
        <p:nvPicPr>
          <p:cNvPr id="5" name="Picture 4" descr="A group of people running on a dollar sign&#10;&#10;Description automatically generated">
            <a:extLst>
              <a:ext uri="{FF2B5EF4-FFF2-40B4-BE49-F238E27FC236}">
                <a16:creationId xmlns:a16="http://schemas.microsoft.com/office/drawing/2014/main" id="{F5148CBC-244F-6B53-41A4-C69077C71127}"/>
              </a:ext>
            </a:extLst>
          </p:cNvPr>
          <p:cNvPicPr>
            <a:picLocks noChangeAspect="1"/>
          </p:cNvPicPr>
          <p:nvPr userDrawn="1"/>
        </p:nvPicPr>
        <p:blipFill>
          <a:blip r:embed="rId3"/>
          <a:stretch>
            <a:fillRect/>
          </a:stretch>
        </p:blipFill>
        <p:spPr>
          <a:xfrm>
            <a:off x="0" y="3840481"/>
            <a:ext cx="9144000" cy="3839745"/>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C86B5E11-DEBE-9A12-36B2-F73FF5D8F490}"/>
              </a:ext>
            </a:extLst>
          </p:cNvPr>
          <p:cNvSpPr>
            <a:spLocks noGrp="1"/>
          </p:cNvSpPr>
          <p:nvPr>
            <p:ph idx="11"/>
          </p:nvPr>
        </p:nvSpPr>
        <p:spPr>
          <a:xfrm>
            <a:off x="411480" y="1097280"/>
            <a:ext cx="8318754" cy="411480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02F97267-C885-C93C-50F2-F8E2544E0332}"/>
              </a:ext>
            </a:extLst>
          </p:cNvPr>
          <p:cNvSpPr/>
          <p:nvPr userDrawn="1"/>
        </p:nvSpPr>
        <p:spPr>
          <a:xfrm>
            <a:off x="306422" y="6011694"/>
            <a:ext cx="1940668" cy="11186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50" dirty="0"/>
              <a:t>Can we shorten this footer?   Or I guess crop the bottom? </a:t>
            </a:r>
          </a:p>
        </p:txBody>
      </p:sp>
      <p:sp>
        <p:nvSpPr>
          <p:cNvPr id="10" name="Slide Number Placeholder 8">
            <a:extLst>
              <a:ext uri="{FF2B5EF4-FFF2-40B4-BE49-F238E27FC236}">
                <a16:creationId xmlns:a16="http://schemas.microsoft.com/office/drawing/2014/main" id="{33409A93-D7D2-0FF4-D197-A1FED46DAAEB}"/>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Tree>
    <p:extLst>
      <p:ext uri="{BB962C8B-B14F-4D97-AF65-F5344CB8AC3E}">
        <p14:creationId xmlns:p14="http://schemas.microsoft.com/office/powerpoint/2010/main" val="4155292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E0D1-4162-51C2-9362-2097C0C07330}"/>
              </a:ext>
            </a:extLst>
          </p:cNvPr>
          <p:cNvSpPr>
            <a:spLocks noGrp="1"/>
          </p:cNvSpPr>
          <p:nvPr>
            <p:ph type="title" hasCustomPrompt="1"/>
          </p:nvPr>
        </p:nvSpPr>
        <p:spPr/>
        <p:txBody>
          <a:bodyPr/>
          <a:lstStyle>
            <a:lvl1pPr>
              <a:defRPr>
                <a:solidFill>
                  <a:schemeClr val="accent2"/>
                </a:solidFill>
              </a:defRPr>
            </a:lvl1pPr>
          </a:lstStyle>
          <a:p>
            <a:r>
              <a:rPr lang="en-US" dirty="0"/>
              <a:t>Use for about CavMac</a:t>
            </a:r>
          </a:p>
        </p:txBody>
      </p:sp>
      <p:sp>
        <p:nvSpPr>
          <p:cNvPr id="3" name="Date Placeholder 2">
            <a:extLst>
              <a:ext uri="{FF2B5EF4-FFF2-40B4-BE49-F238E27FC236}">
                <a16:creationId xmlns:a16="http://schemas.microsoft.com/office/drawing/2014/main" id="{F5EECE6C-181B-3F5D-9AD9-926FFF9D48E1}"/>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4" name="Footer Placeholder 3">
            <a:extLst>
              <a:ext uri="{FF2B5EF4-FFF2-40B4-BE49-F238E27FC236}">
                <a16:creationId xmlns:a16="http://schemas.microsoft.com/office/drawing/2014/main" id="{B34219E3-69C7-740E-2CDC-8DBF32356F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9F40A7-089D-2D27-DFBB-03AA2712E647}"/>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29739559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A209B4-F368-6E6E-AFBD-725DACED2CAD}"/>
              </a:ext>
            </a:extLst>
          </p:cNvPr>
          <p:cNvSpPr>
            <a:spLocks noGrp="1"/>
          </p:cNvSpPr>
          <p:nvPr>
            <p:ph idx="13"/>
          </p:nvPr>
        </p:nvSpPr>
        <p:spPr>
          <a:xfrm>
            <a:off x="411480" y="3977640"/>
            <a:ext cx="8318754" cy="233172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bg2"/>
                </a:solidFill>
              </a:rPr>
              <a:t>|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6" name="Content Placeholder 2">
            <a:extLst>
              <a:ext uri="{FF2B5EF4-FFF2-40B4-BE49-F238E27FC236}">
                <a16:creationId xmlns:a16="http://schemas.microsoft.com/office/drawing/2014/main" id="{7702754B-62E4-BF34-DDB2-79AB9B5B5B51}"/>
              </a:ext>
            </a:extLst>
          </p:cNvPr>
          <p:cNvSpPr>
            <a:spLocks noGrp="1"/>
          </p:cNvSpPr>
          <p:nvPr>
            <p:ph idx="12"/>
          </p:nvPr>
        </p:nvSpPr>
        <p:spPr>
          <a:xfrm>
            <a:off x="411480" y="1645920"/>
            <a:ext cx="8318754" cy="233172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47397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graphicFrame>
        <p:nvGraphicFramePr>
          <p:cNvPr id="22" name="Object 21">
            <a:extLst>
              <a:ext uri="{FF2B5EF4-FFF2-40B4-BE49-F238E27FC236}">
                <a16:creationId xmlns:a16="http://schemas.microsoft.com/office/drawing/2014/main" id="{E1498204-735B-D1D3-56A2-658E159C70AF}"/>
              </a:ext>
            </a:extLst>
          </p:cNvPr>
          <p:cNvGraphicFramePr>
            <a:graphicFrameLocks/>
          </p:cNvGraphicFramePr>
          <p:nvPr userDrawn="1">
            <p:extLst>
              <p:ext uri="{D42A27DB-BD31-4B8C-83A1-F6EECF244321}">
                <p14:modId xmlns:p14="http://schemas.microsoft.com/office/powerpoint/2010/main" val="2514514929"/>
              </p:ext>
            </p:extLst>
          </p:nvPr>
        </p:nvGraphicFramePr>
        <p:xfrm>
          <a:off x="411480" y="1645920"/>
          <a:ext cx="8318754" cy="7894638"/>
        </p:xfrm>
        <a:graphic>
          <a:graphicData uri="http://schemas.openxmlformats.org/presentationml/2006/ole">
            <mc:AlternateContent xmlns:mc="http://schemas.openxmlformats.org/markup-compatibility/2006">
              <mc:Choice xmlns:v="urn:schemas-microsoft-com:vml" Requires="v">
                <p:oleObj name="Document" r:id="rId2" imgW="8112688" imgH="5835981" progId="Word.Document.12">
                  <p:embed/>
                </p:oleObj>
              </mc:Choice>
              <mc:Fallback>
                <p:oleObj name="Document" r:id="rId2" imgW="8112688" imgH="5835981" progId="Word.Document.12">
                  <p:embed/>
                  <p:pic>
                    <p:nvPicPr>
                      <p:cNvPr id="22" name="Object 21">
                        <a:extLst>
                          <a:ext uri="{FF2B5EF4-FFF2-40B4-BE49-F238E27FC236}">
                            <a16:creationId xmlns:a16="http://schemas.microsoft.com/office/drawing/2014/main" id="{E1498204-735B-D1D3-56A2-658E159C70AF}"/>
                          </a:ext>
                        </a:extLst>
                      </p:cNvPr>
                      <p:cNvPicPr preferRelativeResize="0"/>
                      <p:nvPr/>
                    </p:nvPicPr>
                    <p:blipFill>
                      <a:blip r:embed="rId3"/>
                      <a:stretch>
                        <a:fillRect/>
                      </a:stretch>
                    </p:blipFill>
                    <p:spPr>
                      <a:xfrm>
                        <a:off x="411480" y="1645920"/>
                        <a:ext cx="8318754" cy="789463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5230DA33-1728-0C26-5501-F32B59EE6D94}"/>
              </a:ext>
            </a:extLst>
          </p:cNvPr>
          <p:cNvGrpSpPr>
            <a:grpSpLocks noChangeAspect="1"/>
          </p:cNvGrpSpPr>
          <p:nvPr userDrawn="1"/>
        </p:nvGrpSpPr>
        <p:grpSpPr>
          <a:xfrm>
            <a:off x="322246" y="2926080"/>
            <a:ext cx="4217094" cy="3417170"/>
            <a:chOff x="92862" y="2798890"/>
            <a:chExt cx="6230663" cy="3786592"/>
          </a:xfrm>
        </p:grpSpPr>
        <p:grpSp>
          <p:nvGrpSpPr>
            <p:cNvPr id="7" name="Group 6">
              <a:extLst>
                <a:ext uri="{FF2B5EF4-FFF2-40B4-BE49-F238E27FC236}">
                  <a16:creationId xmlns:a16="http://schemas.microsoft.com/office/drawing/2014/main" id="{EBE21477-4AB2-8D15-05F3-68999B16F34B}"/>
                </a:ext>
              </a:extLst>
            </p:cNvPr>
            <p:cNvGrpSpPr/>
            <p:nvPr userDrawn="1"/>
          </p:nvGrpSpPr>
          <p:grpSpPr>
            <a:xfrm>
              <a:off x="1165229" y="2798890"/>
              <a:ext cx="3749040" cy="3749040"/>
              <a:chOff x="891068" y="2738002"/>
              <a:chExt cx="4114800" cy="4114800"/>
            </a:xfrm>
          </p:grpSpPr>
          <p:sp>
            <p:nvSpPr>
              <p:cNvPr id="17" name="Circle: Hollow 16">
                <a:extLst>
                  <a:ext uri="{FF2B5EF4-FFF2-40B4-BE49-F238E27FC236}">
                    <a16:creationId xmlns:a16="http://schemas.microsoft.com/office/drawing/2014/main" id="{9F812440-810D-FA24-393E-F28E554C64F4}"/>
                  </a:ext>
                </a:extLst>
              </p:cNvPr>
              <p:cNvSpPr/>
              <p:nvPr/>
            </p:nvSpPr>
            <p:spPr>
              <a:xfrm>
                <a:off x="891068" y="2738002"/>
                <a:ext cx="4114800" cy="4114800"/>
              </a:xfrm>
              <a:prstGeom prst="donu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solidFill>
                    <a:schemeClr val="tx1"/>
                  </a:solidFill>
                </a:endParaRPr>
              </a:p>
            </p:txBody>
          </p:sp>
          <p:sp>
            <p:nvSpPr>
              <p:cNvPr id="18" name="Block Arc 17">
                <a:extLst>
                  <a:ext uri="{FF2B5EF4-FFF2-40B4-BE49-F238E27FC236}">
                    <a16:creationId xmlns:a16="http://schemas.microsoft.com/office/drawing/2014/main" id="{BA37A259-69BD-C1C9-7BFA-B50824129BD6}"/>
                  </a:ext>
                </a:extLst>
              </p:cNvPr>
              <p:cNvSpPr/>
              <p:nvPr/>
            </p:nvSpPr>
            <p:spPr>
              <a:xfrm>
                <a:off x="891068" y="2738002"/>
                <a:ext cx="4114800" cy="4114800"/>
              </a:xfrm>
              <a:prstGeom prst="blockArc">
                <a:avLst>
                  <a:gd name="adj1" fmla="val 14390229"/>
                  <a:gd name="adj2" fmla="val 0"/>
                  <a:gd name="adj3" fmla="val 25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solidFill>
                    <a:schemeClr val="tx1"/>
                  </a:solidFill>
                </a:endParaRPr>
              </a:p>
            </p:txBody>
          </p:sp>
        </p:grpSp>
        <p:sp>
          <p:nvSpPr>
            <p:cNvPr id="14" name="TextBox 13">
              <a:extLst>
                <a:ext uri="{FF2B5EF4-FFF2-40B4-BE49-F238E27FC236}">
                  <a16:creationId xmlns:a16="http://schemas.microsoft.com/office/drawing/2014/main" id="{F8812CA0-B068-8713-E294-F3C08DBA4E77}"/>
                </a:ext>
              </a:extLst>
            </p:cNvPr>
            <p:cNvSpPr txBox="1"/>
            <p:nvPr userDrawn="1"/>
          </p:nvSpPr>
          <p:spPr>
            <a:xfrm>
              <a:off x="92862" y="5076338"/>
              <a:ext cx="1430989" cy="1509144"/>
            </a:xfrm>
            <a:prstGeom prst="rect">
              <a:avLst/>
            </a:prstGeom>
            <a:noFill/>
          </p:spPr>
          <p:txBody>
            <a:bodyPr wrap="none" rtlCol="0">
              <a:spAutoFit/>
            </a:bodyPr>
            <a:lstStyle/>
            <a:p>
              <a:pPr algn="ctr"/>
              <a:endParaRPr lang="en-US" sz="1050" b="1" dirty="0">
                <a:solidFill>
                  <a:schemeClr val="tx2"/>
                </a:solidFill>
              </a:endParaRPr>
            </a:p>
            <a:p>
              <a:pPr algn="ctr"/>
              <a:r>
                <a:rPr lang="en-US" sz="1800" b="1" dirty="0">
                  <a:solidFill>
                    <a:schemeClr val="tx2"/>
                  </a:solidFill>
                </a:rPr>
                <a:t>70%</a:t>
              </a:r>
            </a:p>
            <a:p>
              <a:pPr algn="ctr"/>
              <a:r>
                <a:rPr lang="en-US" sz="1050" b="1" dirty="0">
                  <a:solidFill>
                    <a:schemeClr val="tx2"/>
                  </a:solidFill>
                </a:rPr>
                <a:t>Pension </a:t>
              </a:r>
            </a:p>
            <a:p>
              <a:pPr algn="ctr"/>
              <a:r>
                <a:rPr lang="en-US" sz="1050" b="1" dirty="0">
                  <a:solidFill>
                    <a:schemeClr val="tx2"/>
                  </a:solidFill>
                </a:rPr>
                <a:t>Actuarial </a:t>
              </a:r>
            </a:p>
            <a:p>
              <a:pPr algn="ctr"/>
              <a:r>
                <a:rPr lang="en-US" sz="1050" b="1" dirty="0">
                  <a:solidFill>
                    <a:schemeClr val="tx2"/>
                  </a:solidFill>
                </a:rPr>
                <a:t>Consulting </a:t>
              </a:r>
            </a:p>
            <a:p>
              <a:pPr algn="ctr"/>
              <a:r>
                <a:rPr lang="en-US" sz="1050" b="1" dirty="0">
                  <a:solidFill>
                    <a:schemeClr val="tx2"/>
                  </a:solidFill>
                </a:rPr>
                <a:t>Services</a:t>
              </a:r>
            </a:p>
          </p:txBody>
        </p:sp>
        <p:sp>
          <p:nvSpPr>
            <p:cNvPr id="15" name="TextBox 14">
              <a:extLst>
                <a:ext uri="{FF2B5EF4-FFF2-40B4-BE49-F238E27FC236}">
                  <a16:creationId xmlns:a16="http://schemas.microsoft.com/office/drawing/2014/main" id="{61C4E451-554F-C6DC-EF47-7257BC07CC01}"/>
                </a:ext>
              </a:extLst>
            </p:cNvPr>
            <p:cNvSpPr txBox="1"/>
            <p:nvPr userDrawn="1"/>
          </p:nvSpPr>
          <p:spPr>
            <a:xfrm>
              <a:off x="4892536" y="2854209"/>
              <a:ext cx="1430989" cy="1268705"/>
            </a:xfrm>
            <a:prstGeom prst="rect">
              <a:avLst/>
            </a:prstGeom>
            <a:noFill/>
          </p:spPr>
          <p:txBody>
            <a:bodyPr wrap="none" rtlCol="0">
              <a:spAutoFit/>
            </a:bodyPr>
            <a:lstStyle/>
            <a:p>
              <a:pPr algn="ctr"/>
              <a:r>
                <a:rPr lang="en-US" sz="1800" b="1" dirty="0">
                  <a:solidFill>
                    <a:schemeClr val="bg2"/>
                  </a:solidFill>
                </a:rPr>
                <a:t>30%</a:t>
              </a:r>
              <a:endParaRPr lang="en-US" sz="1050" b="1" dirty="0">
                <a:solidFill>
                  <a:schemeClr val="bg2"/>
                </a:solidFill>
              </a:endParaRPr>
            </a:p>
            <a:p>
              <a:pPr algn="ctr"/>
              <a:r>
                <a:rPr lang="en-US" sz="1050" b="1" dirty="0">
                  <a:solidFill>
                    <a:schemeClr val="bg2"/>
                  </a:solidFill>
                </a:rPr>
                <a:t>OPEB </a:t>
              </a:r>
            </a:p>
            <a:p>
              <a:pPr algn="ctr"/>
              <a:r>
                <a:rPr lang="en-US" sz="1050" b="1" dirty="0">
                  <a:solidFill>
                    <a:schemeClr val="bg2"/>
                  </a:solidFill>
                </a:rPr>
                <a:t>Actuarial </a:t>
              </a:r>
            </a:p>
            <a:p>
              <a:pPr algn="ctr"/>
              <a:r>
                <a:rPr lang="en-US" sz="1050" b="1" dirty="0">
                  <a:solidFill>
                    <a:schemeClr val="bg2"/>
                  </a:solidFill>
                </a:rPr>
                <a:t>Consulting </a:t>
              </a:r>
            </a:p>
            <a:p>
              <a:pPr algn="ctr"/>
              <a:r>
                <a:rPr lang="en-US" sz="1050" b="1" dirty="0">
                  <a:solidFill>
                    <a:schemeClr val="bg2"/>
                  </a:solidFill>
                </a:rPr>
                <a:t>Services</a:t>
              </a:r>
            </a:p>
          </p:txBody>
        </p:sp>
      </p:grpSp>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4"/>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5"/>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5" name="Oval 4">
            <a:extLst>
              <a:ext uri="{FF2B5EF4-FFF2-40B4-BE49-F238E27FC236}">
                <a16:creationId xmlns:a16="http://schemas.microsoft.com/office/drawing/2014/main" id="{A7BB97B6-8E11-6B78-6C71-971962F57FC1}"/>
              </a:ext>
            </a:extLst>
          </p:cNvPr>
          <p:cNvSpPr>
            <a:spLocks noChangeAspect="1"/>
          </p:cNvSpPr>
          <p:nvPr userDrawn="1"/>
        </p:nvSpPr>
        <p:spPr>
          <a:xfrm>
            <a:off x="1570482" y="3685032"/>
            <a:ext cx="1440180" cy="1920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accent2"/>
                </a:solidFill>
              </a:rPr>
              <a:t>100% Public</a:t>
            </a:r>
          </a:p>
          <a:p>
            <a:pPr algn="ctr"/>
            <a:r>
              <a:rPr lang="en-US" sz="2100" b="1" dirty="0">
                <a:solidFill>
                  <a:schemeClr val="accent2"/>
                </a:solidFill>
              </a:rPr>
              <a:t>Sector</a:t>
            </a:r>
          </a:p>
        </p:txBody>
      </p:sp>
    </p:spTree>
    <p:extLst>
      <p:ext uri="{BB962C8B-B14F-4D97-AF65-F5344CB8AC3E}">
        <p14:creationId xmlns:p14="http://schemas.microsoft.com/office/powerpoint/2010/main" val="328052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Blue"/>
          <p:cNvPicPr>
            <a:picLocks noChangeAspect="1" noChangeArrowheads="1"/>
          </p:cNvPicPr>
          <p:nvPr userDrawn="1"/>
        </p:nvPicPr>
        <p:blipFill>
          <a:blip r:embed="rId2" cstate="print"/>
          <a:srcRect t="51163"/>
          <a:stretch>
            <a:fillRect/>
          </a:stretch>
        </p:blipFill>
        <p:spPr bwMode="auto">
          <a:xfrm>
            <a:off x="0" y="0"/>
            <a:ext cx="3657600" cy="6858000"/>
          </a:xfrm>
          <a:prstGeom prst="rect">
            <a:avLst/>
          </a:prstGeom>
          <a:noFill/>
          <a:ln w="9525">
            <a:noFill/>
            <a:miter lim="800000"/>
            <a:headEnd/>
            <a:tailEnd/>
          </a:ln>
        </p:spPr>
      </p:pic>
      <p:sp>
        <p:nvSpPr>
          <p:cNvPr id="5" name="Rectangle 26"/>
          <p:cNvSpPr>
            <a:spLocks noChangeArrowheads="1"/>
          </p:cNvSpPr>
          <p:nvPr userDrawn="1"/>
        </p:nvSpPr>
        <p:spPr bwMode="auto">
          <a:xfrm>
            <a:off x="0" y="2362200"/>
            <a:ext cx="9144000" cy="1143000"/>
          </a:xfrm>
          <a:prstGeom prst="rect">
            <a:avLst/>
          </a:prstGeom>
          <a:solidFill>
            <a:schemeClr val="bg2"/>
          </a:solidFill>
          <a:ln w="9525">
            <a:noFill/>
            <a:miter lim="800000"/>
            <a:headEnd/>
            <a:tailEnd/>
          </a:ln>
          <a:effectLst/>
        </p:spPr>
        <p:txBody>
          <a:bodyPr wrap="none" anchor="ctr"/>
          <a:lstStyle/>
          <a:p>
            <a:pPr>
              <a:defRPr/>
            </a:pPr>
            <a:endParaRPr lang="en-US">
              <a:latin typeface="Arial" charset="0"/>
            </a:endParaRPr>
          </a:p>
        </p:txBody>
      </p:sp>
      <p:grpSp>
        <p:nvGrpSpPr>
          <p:cNvPr id="6" name="Group 7"/>
          <p:cNvGrpSpPr>
            <a:grpSpLocks/>
          </p:cNvGrpSpPr>
          <p:nvPr userDrawn="1"/>
        </p:nvGrpSpPr>
        <p:grpSpPr bwMode="auto">
          <a:xfrm>
            <a:off x="3276600" y="68263"/>
            <a:ext cx="7772400" cy="1714500"/>
            <a:chOff x="0" y="0"/>
            <a:chExt cx="12240" cy="2700"/>
          </a:xfrm>
        </p:grpSpPr>
        <p:pic>
          <p:nvPicPr>
            <p:cNvPr id="7" name="Picture 8" descr="logoCM"/>
            <p:cNvPicPr>
              <a:picLocks noChangeAspect="1" noChangeArrowheads="1"/>
            </p:cNvPicPr>
            <p:nvPr/>
          </p:nvPicPr>
          <p:blipFill>
            <a:blip r:embed="rId3" cstate="print"/>
            <a:srcRect/>
            <a:stretch>
              <a:fillRect/>
            </a:stretch>
          </p:blipFill>
          <p:spPr bwMode="auto">
            <a:xfrm>
              <a:off x="5220" y="0"/>
              <a:ext cx="1710" cy="1496"/>
            </a:xfrm>
            <a:prstGeom prst="rect">
              <a:avLst/>
            </a:prstGeom>
            <a:noFill/>
            <a:ln w="9525" algn="in">
              <a:noFill/>
              <a:miter lim="800000"/>
              <a:headEnd/>
              <a:tailEnd/>
            </a:ln>
          </p:spPr>
        </p:pic>
        <p:sp>
          <p:nvSpPr>
            <p:cNvPr id="8" name="Text Box 9"/>
            <p:cNvSpPr txBox="1">
              <a:spLocks noChangeArrowheads="1"/>
            </p:cNvSpPr>
            <p:nvPr/>
          </p:nvSpPr>
          <p:spPr bwMode="auto">
            <a:xfrm>
              <a:off x="0" y="1350"/>
              <a:ext cx="12240" cy="1350"/>
            </a:xfrm>
            <a:prstGeom prst="rect">
              <a:avLst/>
            </a:prstGeom>
            <a:noFill/>
            <a:ln w="9525" algn="in">
              <a:noFill/>
              <a:miter lim="800000"/>
              <a:headEnd/>
              <a:tailEnd/>
            </a:ln>
            <a:effectLst/>
          </p:spPr>
          <p:txBody>
            <a:bodyPr lIns="36576" tIns="36576" rIns="36576" bIns="36576"/>
            <a:lstStyle/>
            <a:p>
              <a:pPr algn="ctr">
                <a:defRPr/>
              </a:pPr>
              <a:r>
                <a:rPr lang="en-US" sz="2400">
                  <a:solidFill>
                    <a:srgbClr val="2D338E"/>
                  </a:solidFill>
                  <a:latin typeface="Arial" charset="0"/>
                </a:rPr>
                <a:t>Cavanaugh Macdonald </a:t>
              </a:r>
            </a:p>
            <a:p>
              <a:pPr algn="ctr">
                <a:defRPr/>
              </a:pPr>
              <a:r>
                <a:rPr lang="en-US" sz="1400">
                  <a:solidFill>
                    <a:srgbClr val="838281"/>
                  </a:solidFill>
                  <a:effectLst>
                    <a:outerShdw blurRad="38100" dist="38100" dir="2700000" algn="tl">
                      <a:srgbClr val="C0C0C0"/>
                    </a:outerShdw>
                  </a:effectLst>
                  <a:latin typeface="AvantGarde Bk BT" pitchFamily="34" charset="0"/>
                </a:rPr>
                <a:t>C O N S U L T I N G, L L C</a:t>
              </a:r>
            </a:p>
            <a:p>
              <a:pPr algn="ctr">
                <a:defRPr/>
              </a:pPr>
              <a:r>
                <a:rPr lang="en-US" sz="1100" i="1">
                  <a:solidFill>
                    <a:srgbClr val="838281"/>
                  </a:solidFill>
                  <a:latin typeface="Arial" charset="0"/>
                </a:rPr>
                <a:t>The experience and dedication you deserve</a:t>
              </a:r>
            </a:p>
            <a:p>
              <a:pPr algn="ctr">
                <a:defRPr/>
              </a:pPr>
              <a:endParaRPr lang="en-US" sz="1100" i="1">
                <a:solidFill>
                  <a:srgbClr val="838281"/>
                </a:solidFill>
                <a:latin typeface="Arial" charset="0"/>
              </a:endParaRPr>
            </a:p>
            <a:p>
              <a:pPr algn="ctr">
                <a:defRPr/>
              </a:pPr>
              <a:endParaRPr lang="en-US" sz="1100" i="1">
                <a:solidFill>
                  <a:srgbClr val="838281"/>
                </a:solidFill>
                <a:latin typeface="Arial" charset="0"/>
              </a:endParaRPr>
            </a:p>
            <a:p>
              <a:pPr>
                <a:defRPr/>
              </a:pPr>
              <a:endParaRPr lang="en-US">
                <a:latin typeface="Arial" charset="0"/>
              </a:endParaRPr>
            </a:p>
          </p:txBody>
        </p:sp>
      </p:grpSp>
      <p:pic>
        <p:nvPicPr>
          <p:cNvPr id="9" name="Picture 20" descr="MPj04001290000[1]"/>
          <p:cNvPicPr>
            <a:picLocks noChangeAspect="1" noChangeArrowheads="1"/>
          </p:cNvPicPr>
          <p:nvPr userDrawn="1"/>
        </p:nvPicPr>
        <p:blipFill>
          <a:blip r:embed="rId4" cstate="print"/>
          <a:srcRect/>
          <a:stretch>
            <a:fillRect/>
          </a:stretch>
        </p:blipFill>
        <p:spPr bwMode="auto">
          <a:xfrm>
            <a:off x="76200" y="3657600"/>
            <a:ext cx="1565275" cy="2286000"/>
          </a:xfrm>
          <a:prstGeom prst="rect">
            <a:avLst/>
          </a:prstGeom>
          <a:noFill/>
          <a:ln w="9525">
            <a:solidFill>
              <a:srgbClr val="333333"/>
            </a:solidFill>
            <a:miter lim="800000"/>
            <a:headEnd/>
            <a:tailEnd/>
          </a:ln>
        </p:spPr>
      </p:pic>
      <p:pic>
        <p:nvPicPr>
          <p:cNvPr id="10" name="Picture 21" descr="MPj03960420000[1]"/>
          <p:cNvPicPr>
            <a:picLocks noChangeAspect="1" noChangeArrowheads="1"/>
          </p:cNvPicPr>
          <p:nvPr userDrawn="1"/>
        </p:nvPicPr>
        <p:blipFill>
          <a:blip r:embed="rId5" cstate="print"/>
          <a:srcRect l="45703"/>
          <a:stretch>
            <a:fillRect/>
          </a:stretch>
        </p:blipFill>
        <p:spPr bwMode="auto">
          <a:xfrm>
            <a:off x="1716088" y="3657600"/>
            <a:ext cx="1865312" cy="2286000"/>
          </a:xfrm>
          <a:prstGeom prst="rect">
            <a:avLst/>
          </a:prstGeom>
          <a:noFill/>
          <a:ln w="3175">
            <a:noFill/>
            <a:miter lim="800000"/>
            <a:headEnd/>
            <a:tailEnd/>
          </a:ln>
        </p:spPr>
      </p:pic>
      <p:pic>
        <p:nvPicPr>
          <p:cNvPr id="11" name="Picture 24" descr="MPj03168070000[1]"/>
          <p:cNvPicPr>
            <a:picLocks noChangeAspect="1" noChangeArrowheads="1"/>
          </p:cNvPicPr>
          <p:nvPr userDrawn="1"/>
        </p:nvPicPr>
        <p:blipFill>
          <a:blip r:embed="rId6" cstate="print"/>
          <a:srcRect t="21617"/>
          <a:stretch>
            <a:fillRect/>
          </a:stretch>
        </p:blipFill>
        <p:spPr bwMode="auto">
          <a:xfrm>
            <a:off x="471488" y="152400"/>
            <a:ext cx="2714625" cy="2066925"/>
          </a:xfrm>
          <a:prstGeom prst="rect">
            <a:avLst/>
          </a:prstGeom>
          <a:noFill/>
          <a:ln w="9525">
            <a:solidFill>
              <a:srgbClr val="333333"/>
            </a:solidFill>
            <a:miter lim="800000"/>
            <a:headEnd/>
            <a:tailEnd/>
          </a:ln>
        </p:spPr>
      </p:pic>
      <p:sp>
        <p:nvSpPr>
          <p:cNvPr id="4098" name="Rectangle 2"/>
          <p:cNvSpPr>
            <a:spLocks noGrp="1" noChangeArrowheads="1"/>
          </p:cNvSpPr>
          <p:nvPr>
            <p:ph type="ctrTitle"/>
          </p:nvPr>
        </p:nvSpPr>
        <p:spPr>
          <a:xfrm>
            <a:off x="1676400" y="2187575"/>
            <a:ext cx="7086600" cy="1470025"/>
          </a:xfrm>
        </p:spPr>
        <p:txBody>
          <a:bodyPr/>
          <a:lstStyle>
            <a:lvl1pPr algn="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3962400" y="3886200"/>
            <a:ext cx="48006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25E3EA-E33E-2979-6AC5-E44CA39CAE39}"/>
              </a:ext>
            </a:extLst>
          </p:cNvPr>
          <p:cNvSpPr txBox="1"/>
          <p:nvPr userDrawn="1"/>
        </p:nvSpPr>
        <p:spPr>
          <a:xfrm>
            <a:off x="411479" y="1645920"/>
            <a:ext cx="3360420" cy="4663440"/>
          </a:xfrm>
          <a:prstGeom prst="rect">
            <a:avLst/>
          </a:prstGeom>
          <a:noFill/>
        </p:spPr>
        <p:txBody>
          <a:bodyPr wrap="square" rtlCol="0">
            <a:noAutofit/>
          </a:bodyPr>
          <a:lstStyle/>
          <a:p>
            <a:pPr algn="just"/>
            <a:r>
              <a:rPr lang="en-US" sz="1950" dirty="0">
                <a:solidFill>
                  <a:schemeClr val="tx2"/>
                </a:solidFill>
              </a:rPr>
              <a:t>CavMac is considered one of the leading actuarial consulting firms in the country, providing actuarial services to public sector employers across the United States, Puerto Rico, and some Pacific Island nations. </a:t>
            </a:r>
          </a:p>
          <a:p>
            <a:pPr algn="just"/>
            <a:endParaRPr lang="en-US" sz="1950" dirty="0">
              <a:solidFill>
                <a:schemeClr val="tx2"/>
              </a:solidFill>
            </a:endParaRPr>
          </a:p>
          <a:p>
            <a:pPr algn="just"/>
            <a:r>
              <a:rPr lang="en-US" sz="1950" dirty="0">
                <a:solidFill>
                  <a:schemeClr val="tx2"/>
                </a:solidFill>
              </a:rPr>
              <a:t>We serve anywhere from large statewide retirement systems down to small municipal and local plans, ranging from California to Maryland and from the upper peninsula of Michigan to southern Florida.  </a:t>
            </a:r>
          </a:p>
          <a:p>
            <a:pPr algn="just"/>
            <a:endParaRPr lang="en-US" sz="1950" dirty="0">
              <a:solidFill>
                <a:schemeClr val="tx2"/>
              </a:solidFill>
            </a:endParaRPr>
          </a:p>
          <a:p>
            <a:pPr algn="just"/>
            <a:r>
              <a:rPr lang="en-US" sz="1950" dirty="0">
                <a:solidFill>
                  <a:schemeClr val="tx2"/>
                </a:solidFill>
              </a:rPr>
              <a:t>In aggregate, CavMac provides actuarial services to 76 Pension clients and 53 OPEB clients, some of which include hundreds of individual plans. </a:t>
            </a:r>
          </a:p>
          <a:p>
            <a:pPr algn="just"/>
            <a:endParaRPr lang="en-US" sz="1950" dirty="0">
              <a:solidFill>
                <a:schemeClr val="tx2"/>
              </a:solidFill>
            </a:endParaRPr>
          </a:p>
        </p:txBody>
      </p:sp>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bg2"/>
                </a:solidFill>
              </a:rPr>
              <a:t>|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6" name="Picture 5" descr="A map of the united states&#10;&#10;Description automatically generated">
            <a:extLst>
              <a:ext uri="{FF2B5EF4-FFF2-40B4-BE49-F238E27FC236}">
                <a16:creationId xmlns:a16="http://schemas.microsoft.com/office/drawing/2014/main" id="{89479AD5-712D-5E03-E200-D9D04EF92A88}"/>
              </a:ext>
            </a:extLst>
          </p:cNvPr>
          <p:cNvPicPr>
            <a:picLocks noChangeAspect="1"/>
          </p:cNvPicPr>
          <p:nvPr userDrawn="1"/>
        </p:nvPicPr>
        <p:blipFill>
          <a:blip r:embed="rId4"/>
          <a:stretch>
            <a:fillRect/>
          </a:stretch>
        </p:blipFill>
        <p:spPr>
          <a:xfrm>
            <a:off x="3881628" y="1645920"/>
            <a:ext cx="4850300" cy="4663440"/>
          </a:xfrm>
          <a:prstGeom prst="rect">
            <a:avLst/>
          </a:prstGeom>
          <a:ln w="12700">
            <a:solidFill>
              <a:schemeClr val="bg1"/>
            </a:solidFill>
          </a:ln>
        </p:spPr>
      </p:pic>
    </p:spTree>
    <p:extLst>
      <p:ext uri="{BB962C8B-B14F-4D97-AF65-F5344CB8AC3E}">
        <p14:creationId xmlns:p14="http://schemas.microsoft.com/office/powerpoint/2010/main" val="3998496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333A11F-5E2B-9DA1-F54F-7B14FCA9C8BD}"/>
              </a:ext>
            </a:extLst>
          </p:cNvPr>
          <p:cNvSpPr/>
          <p:nvPr userDrawn="1"/>
        </p:nvSpPr>
        <p:spPr>
          <a:xfrm>
            <a:off x="411480" y="1645920"/>
            <a:ext cx="8318754" cy="4663440"/>
          </a:xfrm>
          <a:prstGeom prst="roundRect">
            <a:avLst>
              <a:gd name="adj" fmla="val 9558"/>
            </a:avLst>
          </a:prstGeom>
          <a:solidFill>
            <a:srgbClr val="00567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950" dirty="0">
              <a:solidFill>
                <a:schemeClr val="bg1"/>
              </a:solidFill>
            </a:endParaRPr>
          </a:p>
        </p:txBody>
      </p:sp>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bg2"/>
                </a:solidFill>
              </a:rPr>
              <a:t>|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7" name="Picture 6">
            <a:extLst>
              <a:ext uri="{FF2B5EF4-FFF2-40B4-BE49-F238E27FC236}">
                <a16:creationId xmlns:a16="http://schemas.microsoft.com/office/drawing/2014/main" id="{18E4E50E-D0F4-809E-40AA-FF3F6101DA37}"/>
              </a:ext>
            </a:extLst>
          </p:cNvPr>
          <p:cNvPicPr>
            <a:picLocks noChangeAspect="1"/>
          </p:cNvPicPr>
          <p:nvPr userDrawn="1"/>
        </p:nvPicPr>
        <p:blipFill>
          <a:blip r:embed="rId4"/>
          <a:srcRect/>
          <a:stretch/>
        </p:blipFill>
        <p:spPr>
          <a:xfrm>
            <a:off x="1124712" y="1819657"/>
            <a:ext cx="652942" cy="868273"/>
          </a:xfrm>
          <a:prstGeom prst="rect">
            <a:avLst/>
          </a:prstGeom>
        </p:spPr>
      </p:pic>
      <p:pic>
        <p:nvPicPr>
          <p:cNvPr id="10" name="Picture 9">
            <a:extLst>
              <a:ext uri="{FF2B5EF4-FFF2-40B4-BE49-F238E27FC236}">
                <a16:creationId xmlns:a16="http://schemas.microsoft.com/office/drawing/2014/main" id="{260E2E5F-0CD3-6B7E-1698-7BFF9C9840E0}"/>
              </a:ext>
            </a:extLst>
          </p:cNvPr>
          <p:cNvPicPr>
            <a:picLocks noChangeAspect="1"/>
          </p:cNvPicPr>
          <p:nvPr userDrawn="1"/>
        </p:nvPicPr>
        <p:blipFill>
          <a:blip r:embed="rId5"/>
          <a:srcRect/>
          <a:stretch/>
        </p:blipFill>
        <p:spPr>
          <a:xfrm>
            <a:off x="3202686" y="1819657"/>
            <a:ext cx="652942" cy="870589"/>
          </a:xfrm>
          <a:prstGeom prst="rect">
            <a:avLst/>
          </a:prstGeom>
        </p:spPr>
      </p:pic>
      <p:pic>
        <p:nvPicPr>
          <p:cNvPr id="11" name="Picture 10">
            <a:extLst>
              <a:ext uri="{FF2B5EF4-FFF2-40B4-BE49-F238E27FC236}">
                <a16:creationId xmlns:a16="http://schemas.microsoft.com/office/drawing/2014/main" id="{73BEC9FF-706E-C68B-FD0E-8137A65C734B}"/>
              </a:ext>
            </a:extLst>
          </p:cNvPr>
          <p:cNvPicPr>
            <a:picLocks noChangeAspect="1"/>
          </p:cNvPicPr>
          <p:nvPr userDrawn="1"/>
        </p:nvPicPr>
        <p:blipFill>
          <a:blip r:embed="rId6"/>
          <a:srcRect/>
          <a:stretch/>
        </p:blipFill>
        <p:spPr>
          <a:xfrm>
            <a:off x="7365492" y="1819657"/>
            <a:ext cx="651205" cy="870589"/>
          </a:xfrm>
          <a:prstGeom prst="rect">
            <a:avLst/>
          </a:prstGeom>
        </p:spPr>
      </p:pic>
      <p:pic>
        <p:nvPicPr>
          <p:cNvPr id="13" name="Picture 12">
            <a:extLst>
              <a:ext uri="{FF2B5EF4-FFF2-40B4-BE49-F238E27FC236}">
                <a16:creationId xmlns:a16="http://schemas.microsoft.com/office/drawing/2014/main" id="{63BA0C63-BFC8-848C-B058-4E6C479ACA46}"/>
              </a:ext>
            </a:extLst>
          </p:cNvPr>
          <p:cNvPicPr>
            <a:picLocks noChangeAspect="1"/>
          </p:cNvPicPr>
          <p:nvPr userDrawn="1"/>
        </p:nvPicPr>
        <p:blipFill>
          <a:blip r:embed="rId7"/>
          <a:srcRect/>
          <a:stretch/>
        </p:blipFill>
        <p:spPr>
          <a:xfrm>
            <a:off x="5308092" y="1819657"/>
            <a:ext cx="652942" cy="868273"/>
          </a:xfrm>
          <a:prstGeom prst="rect">
            <a:avLst/>
          </a:prstGeom>
        </p:spPr>
      </p:pic>
      <p:graphicFrame>
        <p:nvGraphicFramePr>
          <p:cNvPr id="14" name="Table 13">
            <a:extLst>
              <a:ext uri="{FF2B5EF4-FFF2-40B4-BE49-F238E27FC236}">
                <a16:creationId xmlns:a16="http://schemas.microsoft.com/office/drawing/2014/main" id="{CE2E8152-133B-3E6B-3633-EF04E7A7A36B}"/>
              </a:ext>
            </a:extLst>
          </p:cNvPr>
          <p:cNvGraphicFramePr>
            <a:graphicFrameLocks noGrp="1"/>
          </p:cNvGraphicFramePr>
          <p:nvPr userDrawn="1">
            <p:extLst>
              <p:ext uri="{D42A27DB-BD31-4B8C-83A1-F6EECF244321}">
                <p14:modId xmlns:p14="http://schemas.microsoft.com/office/powerpoint/2010/main" val="2205689288"/>
              </p:ext>
            </p:extLst>
          </p:nvPr>
        </p:nvGraphicFramePr>
        <p:xfrm>
          <a:off x="411480" y="2862072"/>
          <a:ext cx="8318754" cy="3312160"/>
        </p:xfrm>
        <a:graphic>
          <a:graphicData uri="http://schemas.openxmlformats.org/drawingml/2006/table">
            <a:tbl>
              <a:tblPr firstRow="1" bandRow="1">
                <a:tableStyleId>{073A0DAA-6AF3-43AB-8588-CEC1D06C72B9}</a:tableStyleId>
              </a:tblPr>
              <a:tblGrid>
                <a:gridCol w="2079689">
                  <a:extLst>
                    <a:ext uri="{9D8B030D-6E8A-4147-A177-3AD203B41FA5}">
                      <a16:colId xmlns:a16="http://schemas.microsoft.com/office/drawing/2014/main" val="1276954411"/>
                    </a:ext>
                  </a:extLst>
                </a:gridCol>
                <a:gridCol w="2079689">
                  <a:extLst>
                    <a:ext uri="{9D8B030D-6E8A-4147-A177-3AD203B41FA5}">
                      <a16:colId xmlns:a16="http://schemas.microsoft.com/office/drawing/2014/main" val="1135993762"/>
                    </a:ext>
                  </a:extLst>
                </a:gridCol>
                <a:gridCol w="2079689">
                  <a:extLst>
                    <a:ext uri="{9D8B030D-6E8A-4147-A177-3AD203B41FA5}">
                      <a16:colId xmlns:a16="http://schemas.microsoft.com/office/drawing/2014/main" val="2973945449"/>
                    </a:ext>
                  </a:extLst>
                </a:gridCol>
                <a:gridCol w="2079689">
                  <a:extLst>
                    <a:ext uri="{9D8B030D-6E8A-4147-A177-3AD203B41FA5}">
                      <a16:colId xmlns:a16="http://schemas.microsoft.com/office/drawing/2014/main" val="2304171469"/>
                    </a:ext>
                  </a:extLst>
                </a:gridCol>
              </a:tblGrid>
              <a:tr h="370840">
                <a:tc>
                  <a:txBody>
                    <a:bodyPr/>
                    <a:lstStyle/>
                    <a:p>
                      <a:pPr marL="0" indent="0" algn="l">
                        <a:buFontTx/>
                        <a:buNone/>
                      </a:pPr>
                      <a:r>
                        <a:rPr lang="en-US" sz="1300" b="0" dirty="0"/>
                        <a:t>Preparation of Annual Financial Statements and Disclosure Requirements in accordance with GASB 67/68, GASB 73 and GASB 74/75</a:t>
                      </a:r>
                    </a:p>
                  </a:txBody>
                  <a:tcPr marL="137160" marR="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t>Periodic Experience Investigations on Economic and Demographic Assumptions and Actuarial Methods</a:t>
                      </a:r>
                    </a:p>
                  </a:txBody>
                  <a:tcPr marL="137160" marR="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a:buFontTx/>
                        <a:buNone/>
                      </a:pPr>
                      <a:r>
                        <a:rPr lang="en-US" sz="1300" b="0" dirty="0"/>
                        <a:t>Projection Modeling on Employer Contributions and Funded Status for Pension and Retiree Healthcare Plans</a:t>
                      </a:r>
                    </a:p>
                  </a:txBody>
                  <a:tcPr marL="137160" marR="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t>Telephone or Video-Conferencing Consultation on Plan Matters (at no charge)</a:t>
                      </a:r>
                    </a:p>
                  </a:txBody>
                  <a:tcPr marL="137160" marR="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76952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Development of plan factors used to prepare retirement calculations at retirement</a:t>
                      </a:r>
                    </a:p>
                  </a:txBody>
                  <a:tcPr marL="137160" marR="1371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Risk Analysis and Stress Testing for Pension and Retiree Healthcare Plans</a:t>
                      </a:r>
                    </a:p>
                  </a:txBody>
                  <a:tcPr marL="137160" marR="1371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a:lnSpc>
                          <a:spcPct val="115000"/>
                        </a:lnSpc>
                        <a:spcBef>
                          <a:spcPts val="0"/>
                        </a:spcBef>
                        <a:spcAft>
                          <a:spcPts val="0"/>
                        </a:spcAft>
                        <a:buSzPts val="1200"/>
                        <a:buFontTx/>
                        <a:buNone/>
                        <a:tabLst>
                          <a:tab pos="228600" algn="l"/>
                          <a:tab pos="5486400" algn="l"/>
                        </a:tabLst>
                      </a:pPr>
                      <a:r>
                        <a:rPr lang="en-US" sz="1300" b="0" kern="1200" dirty="0">
                          <a:solidFill>
                            <a:schemeClr val="bg1"/>
                          </a:solidFill>
                          <a:latin typeface="+mn-lt"/>
                          <a:ea typeface="+mn-ea"/>
                          <a:cs typeface="+mn-cs"/>
                        </a:rPr>
                        <a:t>Plan Design Consulting Services</a:t>
                      </a:r>
                    </a:p>
                  </a:txBody>
                  <a:tcPr marL="137160" marR="13716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l">
                        <a:buFontTx/>
                        <a:buNone/>
                      </a:pPr>
                      <a:r>
                        <a:rPr lang="en-US" sz="1300" b="0" dirty="0">
                          <a:solidFill>
                            <a:schemeClr val="bg1"/>
                          </a:solidFill>
                        </a:rPr>
                        <a:t>Educational Training for both Staff and Board of Trustees </a:t>
                      </a:r>
                    </a:p>
                  </a:txBody>
                  <a:tcPr marL="137160" marR="13716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4186469"/>
                  </a:ext>
                </a:extLst>
              </a:tr>
              <a:tr h="370840">
                <a:tc>
                  <a:txBody>
                    <a:bodyPr/>
                    <a:lstStyle/>
                    <a:p>
                      <a:pPr marL="0" indent="0" algn="l">
                        <a:buFontTx/>
                        <a:buNone/>
                      </a:pPr>
                      <a:r>
                        <a:rPr lang="en-US" sz="1300" b="0" dirty="0">
                          <a:solidFill>
                            <a:schemeClr val="bg1"/>
                          </a:solidFill>
                        </a:rPr>
                        <a:t>Attendance at Board Meetings</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buFontTx/>
                        <a:buNone/>
                      </a:pPr>
                      <a:r>
                        <a:rPr lang="en-US" sz="1300" b="0" dirty="0">
                          <a:solidFill>
                            <a:schemeClr val="bg1"/>
                          </a:solidFill>
                        </a:rPr>
                        <a:t>Asset/Liability Forecasting</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buFontTx/>
                        <a:buNone/>
                      </a:pPr>
                      <a:r>
                        <a:rPr lang="en-US" sz="1300" b="0" dirty="0">
                          <a:solidFill>
                            <a:schemeClr val="bg1"/>
                          </a:solidFill>
                        </a:rPr>
                        <a:t>Legislative Testimony</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buFontTx/>
                        <a:buNone/>
                      </a:pPr>
                      <a:r>
                        <a:rPr lang="en-US" sz="1300" b="0" dirty="0">
                          <a:solidFill>
                            <a:schemeClr val="bg1"/>
                          </a:solidFill>
                        </a:rPr>
                        <a:t>Detailed Gain and Loss Analysis</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65999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Consultation services regarding benefit and assumption changes</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Preparation of Actuarial Impact Statements on Proposed Legislation</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buFontTx/>
                        <a:buNone/>
                      </a:pPr>
                      <a:r>
                        <a:rPr lang="en-US" sz="1300" b="0" dirty="0">
                          <a:solidFill>
                            <a:schemeClr val="bg1"/>
                          </a:solidFill>
                        </a:rPr>
                        <a:t>Knowledge of National Public Sector Trends</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buFontTx/>
                        <a:buNone/>
                      </a:pPr>
                      <a:r>
                        <a:rPr lang="en-US" sz="1300" b="0" dirty="0">
                          <a:solidFill>
                            <a:schemeClr val="bg1"/>
                          </a:solidFill>
                        </a:rPr>
                        <a:t>Review of DROP, PLOP and Retirement Incentive Plans</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1416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Annual Employee Benefit Statements</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Medicare Part D Attestation</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buFontTx/>
                        <a:buNone/>
                      </a:pPr>
                      <a:r>
                        <a:rPr lang="en-US" sz="1300" b="0" dirty="0">
                          <a:solidFill>
                            <a:schemeClr val="bg1"/>
                          </a:solidFill>
                        </a:rPr>
                        <a:t>Individual Benefit Calculations</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buFontTx/>
                        <a:buNone/>
                      </a:pPr>
                      <a:r>
                        <a:rPr lang="en-US" sz="1300" b="0" dirty="0">
                          <a:solidFill>
                            <a:schemeClr val="bg1"/>
                          </a:solidFill>
                        </a:rPr>
                        <a:t>Impact of Re-Employment of Retirees</a:t>
                      </a:r>
                    </a:p>
                  </a:txBody>
                  <a:tcPr marL="137160" marR="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9339164"/>
                  </a:ext>
                </a:extLst>
              </a:tr>
            </a:tbl>
          </a:graphicData>
        </a:graphic>
      </p:graphicFrame>
      <p:sp>
        <p:nvSpPr>
          <p:cNvPr id="5" name="Rectangle 4">
            <a:extLst>
              <a:ext uri="{FF2B5EF4-FFF2-40B4-BE49-F238E27FC236}">
                <a16:creationId xmlns:a16="http://schemas.microsoft.com/office/drawing/2014/main" id="{3455822F-AD3E-9EEC-F26B-0A352FAA6B4D}"/>
              </a:ext>
            </a:extLst>
          </p:cNvPr>
          <p:cNvSpPr/>
          <p:nvPr userDrawn="1"/>
        </p:nvSpPr>
        <p:spPr>
          <a:xfrm>
            <a:off x="2482596" y="2258568"/>
            <a:ext cx="6858" cy="39136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5" name="Rectangle 14">
            <a:extLst>
              <a:ext uri="{FF2B5EF4-FFF2-40B4-BE49-F238E27FC236}">
                <a16:creationId xmlns:a16="http://schemas.microsoft.com/office/drawing/2014/main" id="{AA81A914-E045-C8FE-6DD4-398D14664B11}"/>
              </a:ext>
            </a:extLst>
          </p:cNvPr>
          <p:cNvSpPr/>
          <p:nvPr userDrawn="1"/>
        </p:nvSpPr>
        <p:spPr>
          <a:xfrm>
            <a:off x="4567428" y="2258568"/>
            <a:ext cx="6858" cy="39136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6" name="Rectangle 15">
            <a:extLst>
              <a:ext uri="{FF2B5EF4-FFF2-40B4-BE49-F238E27FC236}">
                <a16:creationId xmlns:a16="http://schemas.microsoft.com/office/drawing/2014/main" id="{A445BEC8-B533-A024-8C32-FF3A9C9E9175}"/>
              </a:ext>
            </a:extLst>
          </p:cNvPr>
          <p:cNvSpPr/>
          <p:nvPr userDrawn="1"/>
        </p:nvSpPr>
        <p:spPr>
          <a:xfrm>
            <a:off x="6645402" y="2258568"/>
            <a:ext cx="6858" cy="39136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Tree>
    <p:extLst>
      <p:ext uri="{BB962C8B-B14F-4D97-AF65-F5344CB8AC3E}">
        <p14:creationId xmlns:p14="http://schemas.microsoft.com/office/powerpoint/2010/main" val="7109727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4D97E5E-E957-1EBE-CF8A-910F08F7E0FB}"/>
              </a:ext>
            </a:extLst>
          </p:cNvPr>
          <p:cNvGraphicFramePr/>
          <p:nvPr userDrawn="1">
            <p:extLst>
              <p:ext uri="{D42A27DB-BD31-4B8C-83A1-F6EECF244321}">
                <p14:modId xmlns:p14="http://schemas.microsoft.com/office/powerpoint/2010/main" val="1230902870"/>
              </p:ext>
            </p:extLst>
          </p:nvPr>
        </p:nvGraphicFramePr>
        <p:xfrm>
          <a:off x="1851660" y="1645920"/>
          <a:ext cx="6939620"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7"/>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8"/>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bg2"/>
                </a:solidFill>
              </a:rPr>
              <a:t>|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18" name="Picture 17" descr="A group of people holding stars&#10;&#10;Description automatically generated">
            <a:extLst>
              <a:ext uri="{FF2B5EF4-FFF2-40B4-BE49-F238E27FC236}">
                <a16:creationId xmlns:a16="http://schemas.microsoft.com/office/drawing/2014/main" id="{755EF95B-799B-83FD-C99F-44D71F93FB09}"/>
              </a:ext>
            </a:extLst>
          </p:cNvPr>
          <p:cNvPicPr>
            <a:picLocks noChangeAspect="1"/>
          </p:cNvPicPr>
          <p:nvPr userDrawn="1"/>
        </p:nvPicPr>
        <p:blipFill>
          <a:blip r:embed="rId9"/>
          <a:stretch>
            <a:fillRect/>
          </a:stretch>
        </p:blipFill>
        <p:spPr>
          <a:xfrm>
            <a:off x="411480" y="3429001"/>
            <a:ext cx="1714500" cy="1116159"/>
          </a:xfrm>
          <a:prstGeom prst="rect">
            <a:avLst/>
          </a:prstGeom>
        </p:spPr>
      </p:pic>
    </p:spTree>
    <p:extLst>
      <p:ext uri="{BB962C8B-B14F-4D97-AF65-F5344CB8AC3E}">
        <p14:creationId xmlns:p14="http://schemas.microsoft.com/office/powerpoint/2010/main" val="5259290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B342-18B4-AC38-822E-4C7043C373C7}"/>
              </a:ext>
            </a:extLst>
          </p:cNvPr>
          <p:cNvSpPr>
            <a:spLocks noGrp="1"/>
          </p:cNvSpPr>
          <p:nvPr>
            <p:ph type="title" hasCustomPrompt="1"/>
          </p:nvPr>
        </p:nvSpPr>
        <p:spPr/>
        <p:txBody>
          <a:bodyPr/>
          <a:lstStyle>
            <a:lvl1pPr>
              <a:defRPr>
                <a:solidFill>
                  <a:schemeClr val="accent2"/>
                </a:solidFill>
              </a:defRPr>
            </a:lvl1pPr>
          </a:lstStyle>
          <a:p>
            <a:r>
              <a:rPr lang="en-US" dirty="0"/>
              <a:t>“Old Slides behind this”</a:t>
            </a:r>
          </a:p>
        </p:txBody>
      </p:sp>
      <p:sp>
        <p:nvSpPr>
          <p:cNvPr id="3" name="Date Placeholder 2">
            <a:extLst>
              <a:ext uri="{FF2B5EF4-FFF2-40B4-BE49-F238E27FC236}">
                <a16:creationId xmlns:a16="http://schemas.microsoft.com/office/drawing/2014/main" id="{BD9BE358-9E78-CA95-37A4-D7318B441ED7}"/>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4" name="Footer Placeholder 3">
            <a:extLst>
              <a:ext uri="{FF2B5EF4-FFF2-40B4-BE49-F238E27FC236}">
                <a16:creationId xmlns:a16="http://schemas.microsoft.com/office/drawing/2014/main" id="{7F72FFB0-4484-7057-9DAE-3C7FA7AFDE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19ABD5-6613-A7CB-2508-187E65637A40}"/>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35524811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FF9FF03-8711-7173-457A-9E1DC0CC327A}"/>
              </a:ext>
            </a:extLst>
          </p:cNvPr>
          <p:cNvSpPr>
            <a:spLocks noGrp="1"/>
          </p:cNvSpPr>
          <p:nvPr>
            <p:ph idx="10"/>
          </p:nvPr>
        </p:nvSpPr>
        <p:spPr>
          <a:xfrm>
            <a:off x="4937760" y="1188720"/>
            <a:ext cx="3634740" cy="502920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2"/>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cxnSp>
        <p:nvCxnSpPr>
          <p:cNvPr id="7" name="Straight Connector 6">
            <a:extLst>
              <a:ext uri="{FF2B5EF4-FFF2-40B4-BE49-F238E27FC236}">
                <a16:creationId xmlns:a16="http://schemas.microsoft.com/office/drawing/2014/main" id="{1D4CD68F-541E-C6E8-0FD7-6195D435E651}"/>
              </a:ext>
            </a:extLst>
          </p:cNvPr>
          <p:cNvCxnSpPr/>
          <p:nvPr userDrawn="1"/>
        </p:nvCxnSpPr>
        <p:spPr>
          <a:xfrm>
            <a:off x="4800600" y="1005840"/>
            <a:ext cx="0" cy="53949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0986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cxnSp>
        <p:nvCxnSpPr>
          <p:cNvPr id="6" name="Straight Connector 5">
            <a:extLst>
              <a:ext uri="{FF2B5EF4-FFF2-40B4-BE49-F238E27FC236}">
                <a16:creationId xmlns:a16="http://schemas.microsoft.com/office/drawing/2014/main" id="{1DACE85D-6A1A-0937-A045-9A0F22DFE6D2}"/>
              </a:ext>
            </a:extLst>
          </p:cNvPr>
          <p:cNvCxnSpPr>
            <a:cxnSpLocks/>
          </p:cNvCxnSpPr>
          <p:nvPr userDrawn="1"/>
        </p:nvCxnSpPr>
        <p:spPr>
          <a:xfrm>
            <a:off x="225812" y="1256537"/>
            <a:ext cx="874813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B76324E-06D0-B3D3-1D78-AAF42A4A0179}"/>
              </a:ext>
            </a:extLst>
          </p:cNvPr>
          <p:cNvSpPr>
            <a:spLocks noGrp="1"/>
          </p:cNvSpPr>
          <p:nvPr>
            <p:ph idx="10"/>
          </p:nvPr>
        </p:nvSpPr>
        <p:spPr>
          <a:xfrm>
            <a:off x="240030" y="822960"/>
            <a:ext cx="8709660" cy="365760"/>
          </a:xfrm>
        </p:spPr>
        <p:txBody>
          <a:bodyPr>
            <a:normAutofit/>
          </a:bodyPr>
          <a:lstStyle>
            <a:lvl1pPr marL="0" indent="0">
              <a:buNone/>
              <a:defRPr sz="15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2692575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7154C3-AAB1-AD4B-3A05-9083ACF33010}"/>
              </a:ext>
            </a:extLst>
          </p:cNvPr>
          <p:cNvSpPr>
            <a:spLocks noGrp="1"/>
          </p:cNvSpPr>
          <p:nvPr>
            <p:ph type="pic" sz="quarter" idx="10"/>
          </p:nvPr>
        </p:nvSpPr>
        <p:spPr>
          <a:xfrm>
            <a:off x="0" y="0"/>
            <a:ext cx="9144000" cy="6858000"/>
          </a:xfrm>
          <a:custGeom>
            <a:avLst/>
            <a:gdLst>
              <a:gd name="connsiteX0" fmla="*/ 12047510 w 12192000"/>
              <a:gd name="connsiteY0" fmla="*/ 3925972 h 6858000"/>
              <a:gd name="connsiteX1" fmla="*/ 12143567 w 12192000"/>
              <a:gd name="connsiteY1" fmla="*/ 3935178 h 6858000"/>
              <a:gd name="connsiteX2" fmla="*/ 12192000 w 12192000"/>
              <a:gd name="connsiteY2" fmla="*/ 3949531 h 6858000"/>
              <a:gd name="connsiteX3" fmla="*/ 12192000 w 12192000"/>
              <a:gd name="connsiteY3" fmla="*/ 6858000 h 6858000"/>
              <a:gd name="connsiteX4" fmla="*/ 10920442 w 12192000"/>
              <a:gd name="connsiteY4" fmla="*/ 6858000 h 6858000"/>
              <a:gd name="connsiteX5" fmla="*/ 10269427 w 12192000"/>
              <a:gd name="connsiteY5" fmla="*/ 6206985 h 6858000"/>
              <a:gd name="connsiteX6" fmla="*/ 10269427 w 12192000"/>
              <a:gd name="connsiteY6" fmla="*/ 5495735 h 6858000"/>
              <a:gd name="connsiteX7" fmla="*/ 11691885 w 12192000"/>
              <a:gd name="connsiteY7" fmla="*/ 4073276 h 6858000"/>
              <a:gd name="connsiteX8" fmla="*/ 12047510 w 12192000"/>
              <a:gd name="connsiteY8" fmla="*/ 3925972 h 6858000"/>
              <a:gd name="connsiteX9" fmla="*/ 8069069 w 12192000"/>
              <a:gd name="connsiteY9" fmla="*/ 3925970 h 6858000"/>
              <a:gd name="connsiteX10" fmla="*/ 8424693 w 12192000"/>
              <a:gd name="connsiteY10" fmla="*/ 4073275 h 6858000"/>
              <a:gd name="connsiteX11" fmla="*/ 9847152 w 12192000"/>
              <a:gd name="connsiteY11" fmla="*/ 5495734 h 6858000"/>
              <a:gd name="connsiteX12" fmla="*/ 9847152 w 12192000"/>
              <a:gd name="connsiteY12" fmla="*/ 6206984 h 6858000"/>
              <a:gd name="connsiteX13" fmla="*/ 9196135 w 12192000"/>
              <a:gd name="connsiteY13" fmla="*/ 6858000 h 6858000"/>
              <a:gd name="connsiteX14" fmla="*/ 6942002 w 12192000"/>
              <a:gd name="connsiteY14" fmla="*/ 6858000 h 6858000"/>
              <a:gd name="connsiteX15" fmla="*/ 6290985 w 12192000"/>
              <a:gd name="connsiteY15" fmla="*/ 6206984 h 6858000"/>
              <a:gd name="connsiteX16" fmla="*/ 6290985 w 12192000"/>
              <a:gd name="connsiteY16" fmla="*/ 5495734 h 6858000"/>
              <a:gd name="connsiteX17" fmla="*/ 7713443 w 12192000"/>
              <a:gd name="connsiteY17" fmla="*/ 4073275 h 6858000"/>
              <a:gd name="connsiteX18" fmla="*/ 8069069 w 12192000"/>
              <a:gd name="connsiteY18" fmla="*/ 3925970 h 6858000"/>
              <a:gd name="connsiteX19" fmla="*/ 144490 w 12192000"/>
              <a:gd name="connsiteY19" fmla="*/ 3925970 h 6858000"/>
              <a:gd name="connsiteX20" fmla="*/ 500115 w 12192000"/>
              <a:gd name="connsiteY20" fmla="*/ 4073275 h 6858000"/>
              <a:gd name="connsiteX21" fmla="*/ 1922572 w 12192000"/>
              <a:gd name="connsiteY21" fmla="*/ 5495734 h 6858000"/>
              <a:gd name="connsiteX22" fmla="*/ 1922573 w 12192000"/>
              <a:gd name="connsiteY22" fmla="*/ 6206984 h 6858000"/>
              <a:gd name="connsiteX23" fmla="*/ 1271557 w 12192000"/>
              <a:gd name="connsiteY23" fmla="*/ 6858000 h 6858000"/>
              <a:gd name="connsiteX24" fmla="*/ 0 w 12192000"/>
              <a:gd name="connsiteY24" fmla="*/ 6858000 h 6858000"/>
              <a:gd name="connsiteX25" fmla="*/ 0 w 12192000"/>
              <a:gd name="connsiteY25" fmla="*/ 3949530 h 6858000"/>
              <a:gd name="connsiteX26" fmla="*/ 48433 w 12192000"/>
              <a:gd name="connsiteY26" fmla="*/ 3935176 h 6858000"/>
              <a:gd name="connsiteX27" fmla="*/ 144490 w 12192000"/>
              <a:gd name="connsiteY27" fmla="*/ 3925970 h 6858000"/>
              <a:gd name="connsiteX28" fmla="*/ 4106779 w 12192000"/>
              <a:gd name="connsiteY28" fmla="*/ 3925969 h 6858000"/>
              <a:gd name="connsiteX29" fmla="*/ 4462404 w 12192000"/>
              <a:gd name="connsiteY29" fmla="*/ 4073275 h 6858000"/>
              <a:gd name="connsiteX30" fmla="*/ 5884863 w 12192000"/>
              <a:gd name="connsiteY30" fmla="*/ 5495734 h 6858000"/>
              <a:gd name="connsiteX31" fmla="*/ 5884863 w 12192000"/>
              <a:gd name="connsiteY31" fmla="*/ 6206984 h 6858000"/>
              <a:gd name="connsiteX32" fmla="*/ 5233846 w 12192000"/>
              <a:gd name="connsiteY32" fmla="*/ 6858000 h 6858000"/>
              <a:gd name="connsiteX33" fmla="*/ 2979712 w 12192000"/>
              <a:gd name="connsiteY33" fmla="*/ 6858000 h 6858000"/>
              <a:gd name="connsiteX34" fmla="*/ 2328696 w 12192000"/>
              <a:gd name="connsiteY34" fmla="*/ 6206984 h 6858000"/>
              <a:gd name="connsiteX35" fmla="*/ 2328695 w 12192000"/>
              <a:gd name="connsiteY35" fmla="*/ 5495734 h 6858000"/>
              <a:gd name="connsiteX36" fmla="*/ 3751153 w 12192000"/>
              <a:gd name="connsiteY36" fmla="*/ 4073275 h 6858000"/>
              <a:gd name="connsiteX37" fmla="*/ 4106779 w 12192000"/>
              <a:gd name="connsiteY37" fmla="*/ 3925969 h 6858000"/>
              <a:gd name="connsiteX38" fmla="*/ 10058290 w 12192000"/>
              <a:gd name="connsiteY38" fmla="*/ 1503613 h 6858000"/>
              <a:gd name="connsiteX39" fmla="*/ 10413914 w 12192000"/>
              <a:gd name="connsiteY39" fmla="*/ 1650918 h 6858000"/>
              <a:gd name="connsiteX40" fmla="*/ 11836373 w 12192000"/>
              <a:gd name="connsiteY40" fmla="*/ 3073377 h 6858000"/>
              <a:gd name="connsiteX41" fmla="*/ 11836373 w 12192000"/>
              <a:gd name="connsiteY41" fmla="*/ 3784626 h 6858000"/>
              <a:gd name="connsiteX42" fmla="*/ 10413915 w 12192000"/>
              <a:gd name="connsiteY42" fmla="*/ 5207084 h 6858000"/>
              <a:gd name="connsiteX43" fmla="*/ 9702664 w 12192000"/>
              <a:gd name="connsiteY43" fmla="*/ 5207084 h 6858000"/>
              <a:gd name="connsiteX44" fmla="*/ 8280206 w 12192000"/>
              <a:gd name="connsiteY44" fmla="*/ 3784626 h 6858000"/>
              <a:gd name="connsiteX45" fmla="*/ 8280206 w 12192000"/>
              <a:gd name="connsiteY45" fmla="*/ 3073377 h 6858000"/>
              <a:gd name="connsiteX46" fmla="*/ 9702664 w 12192000"/>
              <a:gd name="connsiteY46" fmla="*/ 1650917 h 6858000"/>
              <a:gd name="connsiteX47" fmla="*/ 10058290 w 12192000"/>
              <a:gd name="connsiteY47" fmla="*/ 1503613 h 6858000"/>
              <a:gd name="connsiteX48" fmla="*/ 6096000 w 12192000"/>
              <a:gd name="connsiteY48" fmla="*/ 1503613 h 6858000"/>
              <a:gd name="connsiteX49" fmla="*/ 6451625 w 12192000"/>
              <a:gd name="connsiteY49" fmla="*/ 1650917 h 6858000"/>
              <a:gd name="connsiteX50" fmla="*/ 7874083 w 12192000"/>
              <a:gd name="connsiteY50" fmla="*/ 3073376 h 6858000"/>
              <a:gd name="connsiteX51" fmla="*/ 7874083 w 12192000"/>
              <a:gd name="connsiteY51" fmla="*/ 3784625 h 6858000"/>
              <a:gd name="connsiteX52" fmla="*/ 6451625 w 12192000"/>
              <a:gd name="connsiteY52" fmla="*/ 5207084 h 6858000"/>
              <a:gd name="connsiteX53" fmla="*/ 5740378 w 12192000"/>
              <a:gd name="connsiteY53" fmla="*/ 5207084 h 6858000"/>
              <a:gd name="connsiteX54" fmla="*/ 4317918 w 12192000"/>
              <a:gd name="connsiteY54" fmla="*/ 3784626 h 6858000"/>
              <a:gd name="connsiteX55" fmla="*/ 4317918 w 12192000"/>
              <a:gd name="connsiteY55" fmla="*/ 3073377 h 6858000"/>
              <a:gd name="connsiteX56" fmla="*/ 5740378 w 12192000"/>
              <a:gd name="connsiteY56" fmla="*/ 1650918 h 6858000"/>
              <a:gd name="connsiteX57" fmla="*/ 6096000 w 12192000"/>
              <a:gd name="connsiteY57" fmla="*/ 1503613 h 6858000"/>
              <a:gd name="connsiteX58" fmla="*/ 2133712 w 12192000"/>
              <a:gd name="connsiteY58" fmla="*/ 1503613 h 6858000"/>
              <a:gd name="connsiteX59" fmla="*/ 2489338 w 12192000"/>
              <a:gd name="connsiteY59" fmla="*/ 1650918 h 6858000"/>
              <a:gd name="connsiteX60" fmla="*/ 3911795 w 12192000"/>
              <a:gd name="connsiteY60" fmla="*/ 3073377 h 6858000"/>
              <a:gd name="connsiteX61" fmla="*/ 3911795 w 12192000"/>
              <a:gd name="connsiteY61" fmla="*/ 3784626 h 6858000"/>
              <a:gd name="connsiteX62" fmla="*/ 2489337 w 12192000"/>
              <a:gd name="connsiteY62" fmla="*/ 5207084 h 6858000"/>
              <a:gd name="connsiteX63" fmla="*/ 1778086 w 12192000"/>
              <a:gd name="connsiteY63" fmla="*/ 5207084 h 6858000"/>
              <a:gd name="connsiteX64" fmla="*/ 355628 w 12192000"/>
              <a:gd name="connsiteY64" fmla="*/ 3784626 h 6858000"/>
              <a:gd name="connsiteX65" fmla="*/ 355629 w 12192000"/>
              <a:gd name="connsiteY65" fmla="*/ 3073376 h 6858000"/>
              <a:gd name="connsiteX66" fmla="*/ 1778087 w 12192000"/>
              <a:gd name="connsiteY66" fmla="*/ 1650918 h 6858000"/>
              <a:gd name="connsiteX67" fmla="*/ 2133712 w 12192000"/>
              <a:gd name="connsiteY67" fmla="*/ 1503613 h 6858000"/>
              <a:gd name="connsiteX68" fmla="*/ 10920444 w 12192000"/>
              <a:gd name="connsiteY68" fmla="*/ 0 h 6858000"/>
              <a:gd name="connsiteX69" fmla="*/ 12192000 w 12192000"/>
              <a:gd name="connsiteY69" fmla="*/ 0 h 6858000"/>
              <a:gd name="connsiteX70" fmla="*/ 12192000 w 12192000"/>
              <a:gd name="connsiteY70" fmla="*/ 2908471 h 6858000"/>
              <a:gd name="connsiteX71" fmla="*/ 12143567 w 12192000"/>
              <a:gd name="connsiteY71" fmla="*/ 2922825 h 6858000"/>
              <a:gd name="connsiteX72" fmla="*/ 11691886 w 12192000"/>
              <a:gd name="connsiteY72" fmla="*/ 2784726 h 6858000"/>
              <a:gd name="connsiteX73" fmla="*/ 10269426 w 12192000"/>
              <a:gd name="connsiteY73" fmla="*/ 1362268 h 6858000"/>
              <a:gd name="connsiteX74" fmla="*/ 10269426 w 12192000"/>
              <a:gd name="connsiteY74" fmla="*/ 651017 h 6858000"/>
              <a:gd name="connsiteX75" fmla="*/ 6942001 w 12192000"/>
              <a:gd name="connsiteY75" fmla="*/ 0 h 6858000"/>
              <a:gd name="connsiteX76" fmla="*/ 9196136 w 12192000"/>
              <a:gd name="connsiteY76" fmla="*/ 0 h 6858000"/>
              <a:gd name="connsiteX77" fmla="*/ 9847152 w 12192000"/>
              <a:gd name="connsiteY77" fmla="*/ 651016 h 6858000"/>
              <a:gd name="connsiteX78" fmla="*/ 9847152 w 12192000"/>
              <a:gd name="connsiteY78" fmla="*/ 1362267 h 6858000"/>
              <a:gd name="connsiteX79" fmla="*/ 8424693 w 12192000"/>
              <a:gd name="connsiteY79" fmla="*/ 2784725 h 6858000"/>
              <a:gd name="connsiteX80" fmla="*/ 7713444 w 12192000"/>
              <a:gd name="connsiteY80" fmla="*/ 2784725 h 6858000"/>
              <a:gd name="connsiteX81" fmla="*/ 6290985 w 12192000"/>
              <a:gd name="connsiteY81" fmla="*/ 1362267 h 6858000"/>
              <a:gd name="connsiteX82" fmla="*/ 6290985 w 12192000"/>
              <a:gd name="connsiteY82" fmla="*/ 651016 h 6858000"/>
              <a:gd name="connsiteX83" fmla="*/ 2979712 w 12192000"/>
              <a:gd name="connsiteY83" fmla="*/ 0 h 6858000"/>
              <a:gd name="connsiteX84" fmla="*/ 5233847 w 12192000"/>
              <a:gd name="connsiteY84" fmla="*/ 0 h 6858000"/>
              <a:gd name="connsiteX85" fmla="*/ 5884863 w 12192000"/>
              <a:gd name="connsiteY85" fmla="*/ 651016 h 6858000"/>
              <a:gd name="connsiteX86" fmla="*/ 5884863 w 12192000"/>
              <a:gd name="connsiteY86" fmla="*/ 1362267 h 6858000"/>
              <a:gd name="connsiteX87" fmla="*/ 4462405 w 12192000"/>
              <a:gd name="connsiteY87" fmla="*/ 2784726 h 6858000"/>
              <a:gd name="connsiteX88" fmla="*/ 3751155 w 12192000"/>
              <a:gd name="connsiteY88" fmla="*/ 2784726 h 6858000"/>
              <a:gd name="connsiteX89" fmla="*/ 2328696 w 12192000"/>
              <a:gd name="connsiteY89" fmla="*/ 1362266 h 6858000"/>
              <a:gd name="connsiteX90" fmla="*/ 2328696 w 12192000"/>
              <a:gd name="connsiteY90" fmla="*/ 651016 h 6858000"/>
              <a:gd name="connsiteX91" fmla="*/ 0 w 12192000"/>
              <a:gd name="connsiteY91" fmla="*/ 0 h 6858000"/>
              <a:gd name="connsiteX92" fmla="*/ 1271558 w 12192000"/>
              <a:gd name="connsiteY92" fmla="*/ 0 h 6858000"/>
              <a:gd name="connsiteX93" fmla="*/ 1922574 w 12192000"/>
              <a:gd name="connsiteY93" fmla="*/ 651016 h 6858000"/>
              <a:gd name="connsiteX94" fmla="*/ 1922574 w 12192000"/>
              <a:gd name="connsiteY94" fmla="*/ 1362268 h 6858000"/>
              <a:gd name="connsiteX95" fmla="*/ 500115 w 12192000"/>
              <a:gd name="connsiteY95" fmla="*/ 2784726 h 6858000"/>
              <a:gd name="connsiteX96" fmla="*/ 48434 w 12192000"/>
              <a:gd name="connsiteY96" fmla="*/ 2922823 h 6858000"/>
              <a:gd name="connsiteX97" fmla="*/ 0 w 12192000"/>
              <a:gd name="connsiteY97" fmla="*/ 29084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192000" h="6858000">
                <a:moveTo>
                  <a:pt x="12047510" y="3925972"/>
                </a:moveTo>
                <a:cubicBezTo>
                  <a:pt x="12079688" y="3925971"/>
                  <a:pt x="12111866" y="3929040"/>
                  <a:pt x="12143567" y="3935178"/>
                </a:cubicBezTo>
                <a:lnTo>
                  <a:pt x="12192000" y="3949531"/>
                </a:lnTo>
                <a:lnTo>
                  <a:pt x="12192000" y="6858000"/>
                </a:lnTo>
                <a:lnTo>
                  <a:pt x="10920442" y="6858000"/>
                </a:lnTo>
                <a:lnTo>
                  <a:pt x="10269427" y="6206985"/>
                </a:lnTo>
                <a:cubicBezTo>
                  <a:pt x="10073020" y="6010578"/>
                  <a:pt x="10073020" y="5692141"/>
                  <a:pt x="10269427" y="5495735"/>
                </a:cubicBezTo>
                <a:lnTo>
                  <a:pt x="11691885" y="4073276"/>
                </a:lnTo>
                <a:cubicBezTo>
                  <a:pt x="11790088" y="3975073"/>
                  <a:pt x="11918799" y="3925971"/>
                  <a:pt x="12047510" y="3925972"/>
                </a:cubicBezTo>
                <a:close/>
                <a:moveTo>
                  <a:pt x="8069069" y="3925970"/>
                </a:moveTo>
                <a:cubicBezTo>
                  <a:pt x="8197779" y="3925970"/>
                  <a:pt x="8326490" y="3975072"/>
                  <a:pt x="8424693" y="4073275"/>
                </a:cubicBezTo>
                <a:lnTo>
                  <a:pt x="9847152" y="5495734"/>
                </a:lnTo>
                <a:cubicBezTo>
                  <a:pt x="10043558" y="5692141"/>
                  <a:pt x="10043558" y="6010578"/>
                  <a:pt x="9847152" y="6206984"/>
                </a:cubicBezTo>
                <a:lnTo>
                  <a:pt x="9196135" y="6858000"/>
                </a:lnTo>
                <a:lnTo>
                  <a:pt x="6942002" y="6858000"/>
                </a:lnTo>
                <a:lnTo>
                  <a:pt x="6290985" y="6206984"/>
                </a:lnTo>
                <a:cubicBezTo>
                  <a:pt x="6094578" y="6010578"/>
                  <a:pt x="6094578" y="5692141"/>
                  <a:pt x="6290985" y="5495734"/>
                </a:cubicBezTo>
                <a:lnTo>
                  <a:pt x="7713443" y="4073275"/>
                </a:lnTo>
                <a:cubicBezTo>
                  <a:pt x="7811647" y="3975072"/>
                  <a:pt x="7940358" y="3925969"/>
                  <a:pt x="8069069" y="3925970"/>
                </a:cubicBezTo>
                <a:close/>
                <a:moveTo>
                  <a:pt x="144490" y="3925970"/>
                </a:moveTo>
                <a:cubicBezTo>
                  <a:pt x="273201" y="3925969"/>
                  <a:pt x="401912" y="3975072"/>
                  <a:pt x="500115" y="4073275"/>
                </a:cubicBezTo>
                <a:lnTo>
                  <a:pt x="1922572" y="5495734"/>
                </a:lnTo>
                <a:cubicBezTo>
                  <a:pt x="2118980" y="5692140"/>
                  <a:pt x="2118980" y="6010577"/>
                  <a:pt x="1922573" y="6206984"/>
                </a:cubicBezTo>
                <a:lnTo>
                  <a:pt x="1271557" y="6858000"/>
                </a:lnTo>
                <a:lnTo>
                  <a:pt x="0" y="6858000"/>
                </a:lnTo>
                <a:lnTo>
                  <a:pt x="0" y="3949530"/>
                </a:lnTo>
                <a:lnTo>
                  <a:pt x="48433" y="3935176"/>
                </a:lnTo>
                <a:cubicBezTo>
                  <a:pt x="80134" y="3929039"/>
                  <a:pt x="112312" y="3925970"/>
                  <a:pt x="144490" y="3925970"/>
                </a:cubicBezTo>
                <a:close/>
                <a:moveTo>
                  <a:pt x="4106779" y="3925969"/>
                </a:moveTo>
                <a:cubicBezTo>
                  <a:pt x="4235490" y="3925969"/>
                  <a:pt x="4364202" y="3975072"/>
                  <a:pt x="4462404" y="4073275"/>
                </a:cubicBezTo>
                <a:lnTo>
                  <a:pt x="5884863" y="5495734"/>
                </a:lnTo>
                <a:cubicBezTo>
                  <a:pt x="6081270" y="5692140"/>
                  <a:pt x="6081270" y="6010577"/>
                  <a:pt x="5884863" y="6206984"/>
                </a:cubicBezTo>
                <a:lnTo>
                  <a:pt x="5233846" y="6858000"/>
                </a:lnTo>
                <a:lnTo>
                  <a:pt x="2979712" y="6858000"/>
                </a:lnTo>
                <a:lnTo>
                  <a:pt x="2328696" y="6206984"/>
                </a:lnTo>
                <a:cubicBezTo>
                  <a:pt x="2132289" y="6010577"/>
                  <a:pt x="2132289" y="5692140"/>
                  <a:pt x="2328695" y="5495734"/>
                </a:cubicBezTo>
                <a:lnTo>
                  <a:pt x="3751153" y="4073275"/>
                </a:lnTo>
                <a:cubicBezTo>
                  <a:pt x="3849357" y="3975072"/>
                  <a:pt x="3978068" y="3925969"/>
                  <a:pt x="4106779" y="3925969"/>
                </a:cubicBezTo>
                <a:close/>
                <a:moveTo>
                  <a:pt x="10058290" y="1503613"/>
                </a:moveTo>
                <a:cubicBezTo>
                  <a:pt x="10187001" y="1503613"/>
                  <a:pt x="10315711" y="1552715"/>
                  <a:pt x="10413914" y="1650918"/>
                </a:cubicBezTo>
                <a:lnTo>
                  <a:pt x="11836373" y="3073377"/>
                </a:lnTo>
                <a:cubicBezTo>
                  <a:pt x="12032780" y="3269784"/>
                  <a:pt x="12032780" y="3588219"/>
                  <a:pt x="11836373" y="3784626"/>
                </a:cubicBezTo>
                <a:lnTo>
                  <a:pt x="10413915" y="5207084"/>
                </a:lnTo>
                <a:cubicBezTo>
                  <a:pt x="10217508" y="5403491"/>
                  <a:pt x="9899070" y="5403492"/>
                  <a:pt x="9702664" y="5207084"/>
                </a:cubicBezTo>
                <a:lnTo>
                  <a:pt x="8280206" y="3784626"/>
                </a:lnTo>
                <a:cubicBezTo>
                  <a:pt x="8083800" y="3588219"/>
                  <a:pt x="8083800" y="3269784"/>
                  <a:pt x="8280206" y="3073377"/>
                </a:cubicBezTo>
                <a:lnTo>
                  <a:pt x="9702664" y="1650917"/>
                </a:lnTo>
                <a:cubicBezTo>
                  <a:pt x="9800867" y="1552714"/>
                  <a:pt x="9929578" y="1503613"/>
                  <a:pt x="10058290" y="1503613"/>
                </a:cubicBezTo>
                <a:close/>
                <a:moveTo>
                  <a:pt x="6096000" y="1503613"/>
                </a:moveTo>
                <a:cubicBezTo>
                  <a:pt x="6224711" y="1503613"/>
                  <a:pt x="6353422" y="1552714"/>
                  <a:pt x="6451625" y="1650917"/>
                </a:cubicBezTo>
                <a:lnTo>
                  <a:pt x="7874083" y="3073376"/>
                </a:lnTo>
                <a:cubicBezTo>
                  <a:pt x="8070490" y="3269784"/>
                  <a:pt x="8070490" y="3588219"/>
                  <a:pt x="7874083" y="3784625"/>
                </a:cubicBezTo>
                <a:lnTo>
                  <a:pt x="6451625" y="5207084"/>
                </a:lnTo>
                <a:cubicBezTo>
                  <a:pt x="6255219" y="5403491"/>
                  <a:pt x="5936784" y="5403492"/>
                  <a:pt x="5740378" y="5207084"/>
                </a:cubicBezTo>
                <a:lnTo>
                  <a:pt x="4317918" y="3784626"/>
                </a:lnTo>
                <a:cubicBezTo>
                  <a:pt x="4121511" y="3588219"/>
                  <a:pt x="4121511" y="3269784"/>
                  <a:pt x="4317918" y="3073377"/>
                </a:cubicBezTo>
                <a:lnTo>
                  <a:pt x="5740378" y="1650918"/>
                </a:lnTo>
                <a:cubicBezTo>
                  <a:pt x="5838580" y="1552715"/>
                  <a:pt x="5967290" y="1503613"/>
                  <a:pt x="6096000" y="1503613"/>
                </a:cubicBezTo>
                <a:close/>
                <a:moveTo>
                  <a:pt x="2133712" y="1503613"/>
                </a:moveTo>
                <a:cubicBezTo>
                  <a:pt x="2262423" y="1503613"/>
                  <a:pt x="2391134" y="1552714"/>
                  <a:pt x="2489338" y="1650918"/>
                </a:cubicBezTo>
                <a:lnTo>
                  <a:pt x="3911795" y="3073377"/>
                </a:lnTo>
                <a:cubicBezTo>
                  <a:pt x="4108202" y="3269784"/>
                  <a:pt x="4108202" y="3588219"/>
                  <a:pt x="3911795" y="3784626"/>
                </a:cubicBezTo>
                <a:lnTo>
                  <a:pt x="2489337" y="5207084"/>
                </a:lnTo>
                <a:cubicBezTo>
                  <a:pt x="2292930" y="5403491"/>
                  <a:pt x="1974493" y="5403491"/>
                  <a:pt x="1778086" y="5207084"/>
                </a:cubicBezTo>
                <a:lnTo>
                  <a:pt x="355628" y="3784626"/>
                </a:lnTo>
                <a:cubicBezTo>
                  <a:pt x="159221" y="3588219"/>
                  <a:pt x="159221" y="3269784"/>
                  <a:pt x="355629" y="3073376"/>
                </a:cubicBezTo>
                <a:lnTo>
                  <a:pt x="1778087" y="1650918"/>
                </a:lnTo>
                <a:cubicBezTo>
                  <a:pt x="1876290" y="1552715"/>
                  <a:pt x="2005001" y="1503613"/>
                  <a:pt x="2133712" y="1503613"/>
                </a:cubicBezTo>
                <a:close/>
                <a:moveTo>
                  <a:pt x="10920444" y="0"/>
                </a:moveTo>
                <a:lnTo>
                  <a:pt x="12192000" y="0"/>
                </a:lnTo>
                <a:lnTo>
                  <a:pt x="12192000" y="2908471"/>
                </a:lnTo>
                <a:lnTo>
                  <a:pt x="12143567" y="2922825"/>
                </a:lnTo>
                <a:cubicBezTo>
                  <a:pt x="11985062" y="2953513"/>
                  <a:pt x="11814639" y="2907480"/>
                  <a:pt x="11691886" y="2784726"/>
                </a:cubicBezTo>
                <a:lnTo>
                  <a:pt x="10269426" y="1362268"/>
                </a:lnTo>
                <a:cubicBezTo>
                  <a:pt x="10073021" y="1165861"/>
                  <a:pt x="10073021" y="847424"/>
                  <a:pt x="10269426" y="651017"/>
                </a:cubicBezTo>
                <a:close/>
                <a:moveTo>
                  <a:pt x="6942001" y="0"/>
                </a:moveTo>
                <a:lnTo>
                  <a:pt x="9196136" y="0"/>
                </a:lnTo>
                <a:lnTo>
                  <a:pt x="9847152" y="651016"/>
                </a:lnTo>
                <a:cubicBezTo>
                  <a:pt x="10043558" y="847422"/>
                  <a:pt x="10043558" y="1165859"/>
                  <a:pt x="9847152" y="1362267"/>
                </a:cubicBezTo>
                <a:lnTo>
                  <a:pt x="8424693" y="2784725"/>
                </a:lnTo>
                <a:cubicBezTo>
                  <a:pt x="8228287" y="2981131"/>
                  <a:pt x="7909851" y="2981132"/>
                  <a:pt x="7713444" y="2784725"/>
                </a:cubicBezTo>
                <a:lnTo>
                  <a:pt x="6290985" y="1362267"/>
                </a:lnTo>
                <a:cubicBezTo>
                  <a:pt x="6094579" y="1165860"/>
                  <a:pt x="6094579" y="847423"/>
                  <a:pt x="6290985" y="651016"/>
                </a:cubicBezTo>
                <a:close/>
                <a:moveTo>
                  <a:pt x="2979712" y="0"/>
                </a:moveTo>
                <a:lnTo>
                  <a:pt x="5233847" y="0"/>
                </a:lnTo>
                <a:lnTo>
                  <a:pt x="5884863" y="651016"/>
                </a:lnTo>
                <a:cubicBezTo>
                  <a:pt x="6081270" y="847423"/>
                  <a:pt x="6081270" y="1165859"/>
                  <a:pt x="5884863" y="1362267"/>
                </a:cubicBezTo>
                <a:lnTo>
                  <a:pt x="4462405" y="2784726"/>
                </a:lnTo>
                <a:cubicBezTo>
                  <a:pt x="4265998" y="2981132"/>
                  <a:pt x="3947562" y="2981131"/>
                  <a:pt x="3751155" y="2784726"/>
                </a:cubicBezTo>
                <a:lnTo>
                  <a:pt x="2328696" y="1362266"/>
                </a:lnTo>
                <a:cubicBezTo>
                  <a:pt x="2132290" y="1165860"/>
                  <a:pt x="2132290" y="847423"/>
                  <a:pt x="2328696" y="651016"/>
                </a:cubicBezTo>
                <a:close/>
                <a:moveTo>
                  <a:pt x="0" y="0"/>
                </a:moveTo>
                <a:lnTo>
                  <a:pt x="1271558" y="0"/>
                </a:lnTo>
                <a:lnTo>
                  <a:pt x="1922574" y="651016"/>
                </a:lnTo>
                <a:cubicBezTo>
                  <a:pt x="2118980" y="847423"/>
                  <a:pt x="2118980" y="1165860"/>
                  <a:pt x="1922574" y="1362268"/>
                </a:cubicBezTo>
                <a:lnTo>
                  <a:pt x="500115" y="2784726"/>
                </a:lnTo>
                <a:cubicBezTo>
                  <a:pt x="377361" y="2907479"/>
                  <a:pt x="206939" y="2953512"/>
                  <a:pt x="48434" y="2922823"/>
                </a:cubicBezTo>
                <a:lnTo>
                  <a:pt x="0" y="2908470"/>
                </a:lnTo>
                <a:close/>
              </a:path>
            </a:pathLst>
          </a:custGeom>
          <a:solidFill>
            <a:schemeClr val="bg2">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177692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9D43C-894E-9FA4-A1BA-D9254C1B1E61}"/>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F977822D-A69B-1A47-6B41-95D5836CD5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361C45D-0F96-D5C2-0D16-9CF8E8F84FB1}"/>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5" name="Footer Placeholder 4">
            <a:extLst>
              <a:ext uri="{FF2B5EF4-FFF2-40B4-BE49-F238E27FC236}">
                <a16:creationId xmlns:a16="http://schemas.microsoft.com/office/drawing/2014/main" id="{22E49840-2E5C-6778-E958-BBBBD76853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316F4E-1E29-BB9D-3DD2-C4ED9F59D11A}"/>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41366557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9F19-77A6-097D-6512-46B40C053243}"/>
              </a:ext>
            </a:extLst>
          </p:cNvPr>
          <p:cNvSpPr>
            <a:spLocks noGrp="1"/>
          </p:cNvSpPr>
          <p:nvPr>
            <p:ph type="title" hasCustomPrompt="1"/>
          </p:nvPr>
        </p:nvSpPr>
        <p:spPr/>
        <p:txBody>
          <a:bodyPr/>
          <a:lstStyle>
            <a:lvl1pPr>
              <a:defRPr>
                <a:solidFill>
                  <a:schemeClr val="accent2"/>
                </a:solidFill>
              </a:defRPr>
            </a:lvl1pPr>
          </a:lstStyle>
          <a:p>
            <a:r>
              <a:rPr lang="en-US" dirty="0"/>
              <a:t>Title Slides</a:t>
            </a:r>
          </a:p>
        </p:txBody>
      </p:sp>
      <p:sp>
        <p:nvSpPr>
          <p:cNvPr id="3" name="Date Placeholder 2">
            <a:extLst>
              <a:ext uri="{FF2B5EF4-FFF2-40B4-BE49-F238E27FC236}">
                <a16:creationId xmlns:a16="http://schemas.microsoft.com/office/drawing/2014/main" id="{552B66DE-4A6B-7CB0-0A59-5F8C59650266}"/>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4" name="Footer Placeholder 3">
            <a:extLst>
              <a:ext uri="{FF2B5EF4-FFF2-40B4-BE49-F238E27FC236}">
                <a16:creationId xmlns:a16="http://schemas.microsoft.com/office/drawing/2014/main" id="{EFCDE7EE-4A75-C04A-7BC0-2AB107C0C7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7AE4210-C53A-94DF-80FC-CB372312A6FD}"/>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175494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3C2C5E-A25D-84EB-F2F8-96E529FEE9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378876"/>
            <a:ext cx="9141714" cy="1325563"/>
          </a:xfrm>
        </p:spPr>
        <p:txBody>
          <a:bodyPr>
            <a:normAutofit/>
          </a:bodyPr>
          <a:lstStyle>
            <a:lvl1pPr algn="r">
              <a:defRPr sz="2400">
                <a:solidFill>
                  <a:schemeClr val="accent3"/>
                </a:solidFill>
              </a:defRPr>
            </a:lvl1pPr>
          </a:lstStyle>
          <a:p>
            <a:r>
              <a:rPr lang="en-US" dirty="0"/>
              <a:t>Click to edit Master title style</a:t>
            </a:r>
            <a:br>
              <a:rPr lang="en-US" dirty="0"/>
            </a:br>
            <a:r>
              <a:rPr lang="en-US" dirty="0"/>
              <a:t>Click to edit Master title style</a:t>
            </a:r>
          </a:p>
        </p:txBody>
      </p:sp>
    </p:spTree>
    <p:extLst>
      <p:ext uri="{BB962C8B-B14F-4D97-AF65-F5344CB8AC3E}">
        <p14:creationId xmlns:p14="http://schemas.microsoft.com/office/powerpoint/2010/main" val="761313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2B14EB6-69AA-4499-85A5-373D0BC28D0A}"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3E1D30-81C7-0858-3E9B-E6CFD6601F4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2125980" y="3948403"/>
            <a:ext cx="6995160" cy="1325563"/>
          </a:xfrm>
        </p:spPr>
        <p:txBody>
          <a:bodyPr>
            <a:normAutofit/>
          </a:bodyPr>
          <a:lstStyle>
            <a:lvl1pPr algn="r">
              <a:defRPr sz="2400">
                <a:solidFill>
                  <a:schemeClr val="accent3"/>
                </a:solidFill>
              </a:defRPr>
            </a:lvl1pPr>
          </a:lstStyle>
          <a:p>
            <a:r>
              <a:rPr lang="en-US" dirty="0"/>
              <a:t>Click to edit Master title style</a:t>
            </a:r>
            <a:br>
              <a:rPr lang="en-US" dirty="0"/>
            </a:br>
            <a:r>
              <a:rPr lang="en-US" dirty="0"/>
              <a:t>Click to edit Master title style</a:t>
            </a:r>
          </a:p>
        </p:txBody>
      </p:sp>
    </p:spTree>
    <p:extLst>
      <p:ext uri="{BB962C8B-B14F-4D97-AF65-F5344CB8AC3E}">
        <p14:creationId xmlns:p14="http://schemas.microsoft.com/office/powerpoint/2010/main" val="1349641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1B8A9-6C22-59F5-28E0-2CCF41F66A9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371602"/>
            <a:ext cx="9141714" cy="1325563"/>
          </a:xfrm>
        </p:spPr>
        <p:txBody>
          <a:bodyPr>
            <a:normAutofit/>
          </a:bodyPr>
          <a:lstStyle>
            <a:lvl1pPr algn="r">
              <a:defRPr sz="2400"/>
            </a:lvl1pPr>
          </a:lstStyle>
          <a:p>
            <a:r>
              <a:rPr lang="en-US" dirty="0"/>
              <a:t>Click to edit Master title style </a:t>
            </a:r>
            <a:br>
              <a:rPr lang="en-US" dirty="0"/>
            </a:br>
            <a:r>
              <a:rPr lang="en-US" dirty="0"/>
              <a:t>Click to edit Master title style</a:t>
            </a:r>
          </a:p>
        </p:txBody>
      </p:sp>
    </p:spTree>
    <p:extLst>
      <p:ext uri="{BB962C8B-B14F-4D97-AF65-F5344CB8AC3E}">
        <p14:creationId xmlns:p14="http://schemas.microsoft.com/office/powerpoint/2010/main" val="1312886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8825D4-619C-C9F1-BEBD-C920D1B37BF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345478"/>
            <a:ext cx="9141714" cy="1325563"/>
          </a:xfrm>
        </p:spPr>
        <p:txBody>
          <a:bodyPr>
            <a:normAutofit/>
          </a:bodyPr>
          <a:lstStyle>
            <a:lvl1pPr algn="r">
              <a:defRPr sz="2400"/>
            </a:lvl1pPr>
          </a:lstStyle>
          <a:p>
            <a:r>
              <a:rPr lang="en-US" dirty="0"/>
              <a:t>Click to edit Master title style </a:t>
            </a:r>
            <a:br>
              <a:rPr lang="en-US" dirty="0"/>
            </a:br>
            <a:r>
              <a:rPr lang="en-US" dirty="0"/>
              <a:t>Click to edit Master title style</a:t>
            </a:r>
          </a:p>
        </p:txBody>
      </p:sp>
    </p:spTree>
    <p:extLst>
      <p:ext uri="{BB962C8B-B14F-4D97-AF65-F5344CB8AC3E}">
        <p14:creationId xmlns:p14="http://schemas.microsoft.com/office/powerpoint/2010/main" val="247283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7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3294F7-BDEA-C0E1-9E65-63320DD27816}"/>
              </a:ext>
            </a:extLst>
          </p:cNvPr>
          <p:cNvPicPr>
            <a:picLocks noChangeAspect="1"/>
          </p:cNvPicPr>
          <p:nvPr userDrawn="1"/>
        </p:nvPicPr>
        <p:blipFill rotWithShape="1">
          <a:blip r:embed="rId2"/>
          <a:srcRect t="65870"/>
          <a:stretch/>
        </p:blipFill>
        <p:spPr>
          <a:xfrm>
            <a:off x="0" y="4517410"/>
            <a:ext cx="9144000" cy="2340591"/>
          </a:xfrm>
          <a:prstGeom prst="rect">
            <a:avLst/>
          </a:prstGeom>
          <a:gradFill>
            <a:gsLst>
              <a:gs pos="0">
                <a:schemeClr val="bg1">
                  <a:alpha val="0"/>
                </a:schemeClr>
              </a:gs>
              <a:gs pos="80000">
                <a:schemeClr val="tx2">
                  <a:alpha val="61000"/>
                </a:schemeClr>
              </a:gs>
            </a:gsLst>
            <a:lin ang="10800000" scaled="1"/>
          </a:gradFill>
        </p:spPr>
      </p:pic>
      <p:pic>
        <p:nvPicPr>
          <p:cNvPr id="6" name="Picture 5" descr="A close-up of a padlock&#10;&#10;Description automatically generated">
            <a:extLst>
              <a:ext uri="{FF2B5EF4-FFF2-40B4-BE49-F238E27FC236}">
                <a16:creationId xmlns:a16="http://schemas.microsoft.com/office/drawing/2014/main" id="{132ABE7F-68A0-9D1D-E7C9-D015091E2B85}"/>
              </a:ext>
            </a:extLst>
          </p:cNvPr>
          <p:cNvPicPr>
            <a:picLocks noChangeAspect="1"/>
          </p:cNvPicPr>
          <p:nvPr userDrawn="1"/>
        </p:nvPicPr>
        <p:blipFill rotWithShape="1">
          <a:blip r:embed="rId3">
            <a:alphaModFix amt="78000"/>
          </a:blip>
          <a:srcRect t="8324"/>
          <a:stretch/>
        </p:blipFill>
        <p:spPr>
          <a:xfrm>
            <a:off x="552510" y="0"/>
            <a:ext cx="4477588" cy="4359126"/>
          </a:xfrm>
          <a:prstGeom prst="rect">
            <a:avLst/>
          </a:prstGeom>
        </p:spPr>
      </p:pic>
      <p:sp>
        <p:nvSpPr>
          <p:cNvPr id="9" name="Title 1">
            <a:extLst>
              <a:ext uri="{FF2B5EF4-FFF2-40B4-BE49-F238E27FC236}">
                <a16:creationId xmlns:a16="http://schemas.microsoft.com/office/drawing/2014/main" id="{3C596503-4ECC-981B-08F1-B891A1C59843}"/>
              </a:ext>
            </a:extLst>
          </p:cNvPr>
          <p:cNvSpPr>
            <a:spLocks noGrp="1"/>
          </p:cNvSpPr>
          <p:nvPr>
            <p:ph type="title" hasCustomPrompt="1"/>
          </p:nvPr>
        </p:nvSpPr>
        <p:spPr>
          <a:xfrm>
            <a:off x="0" y="4345478"/>
            <a:ext cx="9141714" cy="1325563"/>
          </a:xfrm>
        </p:spPr>
        <p:txBody>
          <a:bodyPr>
            <a:normAutofit/>
          </a:bodyPr>
          <a:lstStyle>
            <a:lvl1pPr algn="r">
              <a:defRPr sz="2400"/>
            </a:lvl1pPr>
          </a:lstStyle>
          <a:p>
            <a:r>
              <a:rPr lang="en-US" dirty="0"/>
              <a:t>Click to edit Master title style </a:t>
            </a:r>
            <a:br>
              <a:rPr lang="en-US" dirty="0"/>
            </a:br>
            <a:r>
              <a:rPr lang="en-US" dirty="0"/>
              <a:t>Click to edit Master title style</a:t>
            </a:r>
          </a:p>
        </p:txBody>
      </p:sp>
      <p:sp>
        <p:nvSpPr>
          <p:cNvPr id="14" name="Text Placeholder 7">
            <a:extLst>
              <a:ext uri="{FF2B5EF4-FFF2-40B4-BE49-F238E27FC236}">
                <a16:creationId xmlns:a16="http://schemas.microsoft.com/office/drawing/2014/main" id="{03CF0EBB-5830-00CB-6817-48DD56E3503D}"/>
              </a:ext>
            </a:extLst>
          </p:cNvPr>
          <p:cNvSpPr>
            <a:spLocks noGrp="1"/>
          </p:cNvSpPr>
          <p:nvPr>
            <p:ph type="body" sz="quarter" idx="12" hasCustomPrompt="1"/>
          </p:nvPr>
        </p:nvSpPr>
        <p:spPr>
          <a:xfrm>
            <a:off x="2576968" y="1539015"/>
            <a:ext cx="6268453" cy="1130968"/>
          </a:xfrm>
        </p:spPr>
        <p:txBody>
          <a:bodyPr anchor="ctr" anchorCtr="0">
            <a:normAutofit/>
          </a:bodyPr>
          <a:lstStyle>
            <a:lvl1pPr marL="0" indent="0" algn="r">
              <a:buNone/>
              <a:defRPr sz="5400" b="1">
                <a:solidFill>
                  <a:srgbClr val="002B4A"/>
                </a:solidFill>
              </a:defRPr>
            </a:lvl1pPr>
          </a:lstStyle>
          <a:p>
            <a:pPr lvl="0"/>
            <a:r>
              <a:rPr lang="en-US" dirty="0"/>
              <a:t>CLICK TO EDIT</a:t>
            </a:r>
          </a:p>
        </p:txBody>
      </p:sp>
      <p:sp>
        <p:nvSpPr>
          <p:cNvPr id="15" name="Text Placeholder 9">
            <a:extLst>
              <a:ext uri="{FF2B5EF4-FFF2-40B4-BE49-F238E27FC236}">
                <a16:creationId xmlns:a16="http://schemas.microsoft.com/office/drawing/2014/main" id="{9EA35FAE-D7DD-E5B2-BEFB-047EA4CD4BE5}"/>
              </a:ext>
            </a:extLst>
          </p:cNvPr>
          <p:cNvSpPr>
            <a:spLocks noGrp="1"/>
          </p:cNvSpPr>
          <p:nvPr>
            <p:ph type="body" sz="quarter" idx="11" hasCustomPrompt="1"/>
          </p:nvPr>
        </p:nvSpPr>
        <p:spPr>
          <a:xfrm>
            <a:off x="3096438" y="2449419"/>
            <a:ext cx="5738744" cy="769520"/>
          </a:xfrm>
        </p:spPr>
        <p:txBody>
          <a:bodyPr anchor="ctr" anchorCtr="0">
            <a:normAutofit/>
          </a:bodyPr>
          <a:lstStyle>
            <a:lvl1pPr marL="0" indent="0" algn="r">
              <a:buNone/>
              <a:defRPr sz="3300" b="1">
                <a:solidFill>
                  <a:srgbClr val="00516C"/>
                </a:solidFill>
              </a:defRPr>
            </a:lvl1pPr>
            <a:lvl2pPr marL="342900" indent="0">
              <a:buNone/>
              <a:defRPr/>
            </a:lvl2pPr>
          </a:lstStyle>
          <a:p>
            <a:pPr lvl="0"/>
            <a:r>
              <a:rPr lang="en-US" dirty="0"/>
              <a:t>Click To Edit</a:t>
            </a:r>
          </a:p>
        </p:txBody>
      </p:sp>
    </p:spTree>
    <p:extLst>
      <p:ext uri="{BB962C8B-B14F-4D97-AF65-F5344CB8AC3E}">
        <p14:creationId xmlns:p14="http://schemas.microsoft.com/office/powerpoint/2010/main" val="806715370"/>
      </p:ext>
    </p:extLst>
  </p:cSld>
  <p:clrMapOvr>
    <a:masterClrMapping/>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1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87939-F26E-2E54-7C8F-810AA179B9BE}"/>
              </a:ext>
            </a:extLst>
          </p:cNvPr>
          <p:cNvPicPr>
            <a:picLocks noChangeAspect="1"/>
          </p:cNvPicPr>
          <p:nvPr userDrawn="1"/>
        </p:nvPicPr>
        <p:blipFill rotWithShape="1">
          <a:blip r:embed="rId2"/>
          <a:srcRect l="18212" t="14480" r="8101"/>
          <a:stretch/>
        </p:blipFill>
        <p:spPr>
          <a:xfrm>
            <a:off x="2286" y="-1"/>
            <a:ext cx="9141715" cy="6858001"/>
          </a:xfrm>
          <a:prstGeom prst="rect">
            <a:avLst/>
          </a:prstGeom>
        </p:spPr>
      </p:pic>
      <p:sp>
        <p:nvSpPr>
          <p:cNvPr id="11" name="Rectangle 10">
            <a:extLst>
              <a:ext uri="{FF2B5EF4-FFF2-40B4-BE49-F238E27FC236}">
                <a16:creationId xmlns:a16="http://schemas.microsoft.com/office/drawing/2014/main" id="{A0C6D584-59A5-C008-D89F-6ACEAEFCFBB8}"/>
              </a:ext>
            </a:extLst>
          </p:cNvPr>
          <p:cNvSpPr/>
          <p:nvPr userDrawn="1"/>
        </p:nvSpPr>
        <p:spPr>
          <a:xfrm>
            <a:off x="0" y="4741750"/>
            <a:ext cx="9141714" cy="1042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579396"/>
            <a:ext cx="9141714" cy="1325563"/>
          </a:xfrm>
        </p:spPr>
        <p:txBody>
          <a:bodyPr>
            <a:normAutofit/>
          </a:bodyPr>
          <a:lstStyle>
            <a:lvl1pPr algn="r">
              <a:defRPr sz="2400">
                <a:solidFill>
                  <a:srgbClr val="002B4A"/>
                </a:solidFill>
              </a:defRPr>
            </a:lvl1pPr>
          </a:lstStyle>
          <a:p>
            <a:r>
              <a:rPr lang="en-US" dirty="0"/>
              <a:t>Click to edit Master title style </a:t>
            </a:r>
            <a:br>
              <a:rPr lang="en-US" dirty="0"/>
            </a:br>
            <a:r>
              <a:rPr lang="en-US" dirty="0"/>
              <a:t>Click to edit Master title style</a:t>
            </a:r>
          </a:p>
        </p:txBody>
      </p:sp>
      <p:sp>
        <p:nvSpPr>
          <p:cNvPr id="8" name="Text Placeholder 7">
            <a:extLst>
              <a:ext uri="{FF2B5EF4-FFF2-40B4-BE49-F238E27FC236}">
                <a16:creationId xmlns:a16="http://schemas.microsoft.com/office/drawing/2014/main" id="{E596C8DA-54F6-920B-A329-95E1D35C01D5}"/>
              </a:ext>
            </a:extLst>
          </p:cNvPr>
          <p:cNvSpPr>
            <a:spLocks noGrp="1"/>
          </p:cNvSpPr>
          <p:nvPr>
            <p:ph type="body" sz="quarter" idx="10" hasCustomPrompt="1"/>
          </p:nvPr>
        </p:nvSpPr>
        <p:spPr>
          <a:xfrm>
            <a:off x="2669807" y="457201"/>
            <a:ext cx="6268453" cy="1130968"/>
          </a:xfrm>
        </p:spPr>
        <p:txBody>
          <a:bodyPr anchor="ctr" anchorCtr="0">
            <a:normAutofit/>
          </a:bodyPr>
          <a:lstStyle>
            <a:lvl1pPr marL="0" indent="0">
              <a:buNone/>
              <a:defRPr sz="5400" b="1">
                <a:solidFill>
                  <a:srgbClr val="002B4A"/>
                </a:solidFill>
              </a:defRPr>
            </a:lvl1pPr>
          </a:lstStyle>
          <a:p>
            <a:pPr lvl="0"/>
            <a:r>
              <a:rPr lang="en-US" dirty="0"/>
              <a:t>CLICK TO EDIT</a:t>
            </a:r>
          </a:p>
        </p:txBody>
      </p:sp>
      <p:sp>
        <p:nvSpPr>
          <p:cNvPr id="10" name="Text Placeholder 9">
            <a:extLst>
              <a:ext uri="{FF2B5EF4-FFF2-40B4-BE49-F238E27FC236}">
                <a16:creationId xmlns:a16="http://schemas.microsoft.com/office/drawing/2014/main" id="{791186A4-A5C5-43FD-F07F-28B3A6E90917}"/>
              </a:ext>
            </a:extLst>
          </p:cNvPr>
          <p:cNvSpPr>
            <a:spLocks noGrp="1"/>
          </p:cNvSpPr>
          <p:nvPr>
            <p:ph type="body" sz="quarter" idx="11" hasCustomPrompt="1"/>
          </p:nvPr>
        </p:nvSpPr>
        <p:spPr>
          <a:xfrm>
            <a:off x="3199515" y="1636295"/>
            <a:ext cx="5738744" cy="769520"/>
          </a:xfrm>
        </p:spPr>
        <p:txBody>
          <a:bodyPr anchor="ctr" anchorCtr="0">
            <a:normAutofit/>
          </a:bodyPr>
          <a:lstStyle>
            <a:lvl1pPr marL="0" indent="0">
              <a:buNone/>
              <a:defRPr sz="3300" b="1">
                <a:solidFill>
                  <a:srgbClr val="00516C"/>
                </a:solidFill>
              </a:defRPr>
            </a:lvl1pPr>
            <a:lvl2pPr marL="342900" indent="0">
              <a:buNone/>
              <a:defRPr/>
            </a:lvl2pPr>
          </a:lstStyle>
          <a:p>
            <a:pPr lvl="0"/>
            <a:r>
              <a:rPr lang="en-US" dirty="0"/>
              <a:t>Click to Edit</a:t>
            </a:r>
          </a:p>
        </p:txBody>
      </p:sp>
      <p:pic>
        <p:nvPicPr>
          <p:cNvPr id="12" name="Picture 11">
            <a:extLst>
              <a:ext uri="{FF2B5EF4-FFF2-40B4-BE49-F238E27FC236}">
                <a16:creationId xmlns:a16="http://schemas.microsoft.com/office/drawing/2014/main" id="{A4A0AE7E-5007-DA7D-96DF-46334498D868}"/>
              </a:ext>
            </a:extLst>
          </p:cNvPr>
          <p:cNvPicPr>
            <a:picLocks noChangeAspect="1"/>
          </p:cNvPicPr>
          <p:nvPr userDrawn="1"/>
        </p:nvPicPr>
        <p:blipFill rotWithShape="1">
          <a:blip r:embed="rId3" cstate="print">
            <a:biLevel thresh="25000"/>
            <a:alphaModFix/>
            <a:extLst>
              <a:ext uri="{28A0092B-C50C-407E-A947-70E740481C1C}">
                <a14:useLocalDpi xmlns:a14="http://schemas.microsoft.com/office/drawing/2010/main" val="0"/>
              </a:ext>
            </a:extLst>
          </a:blip>
          <a:srcRect l="26640"/>
          <a:stretch/>
        </p:blipFill>
        <p:spPr>
          <a:xfrm>
            <a:off x="7638299" y="5966960"/>
            <a:ext cx="1159455" cy="484738"/>
          </a:xfrm>
          <a:prstGeom prst="rect">
            <a:avLst/>
          </a:prstGeom>
        </p:spPr>
      </p:pic>
      <p:pic>
        <p:nvPicPr>
          <p:cNvPr id="13" name="Picture 12">
            <a:extLst>
              <a:ext uri="{FF2B5EF4-FFF2-40B4-BE49-F238E27FC236}">
                <a16:creationId xmlns:a16="http://schemas.microsoft.com/office/drawing/2014/main" id="{CFCC60DA-1194-6A29-1255-96F37E05F97C}"/>
              </a:ext>
            </a:extLst>
          </p:cNvPr>
          <p:cNvPicPr>
            <a:picLocks noChangeAspect="1"/>
          </p:cNvPicPr>
          <p:nvPr userDrawn="1"/>
        </p:nvPicPr>
        <p:blipFill rotWithShape="1">
          <a:blip r:embed="rId4" cstate="print">
            <a:alphaModFix/>
            <a:extLst>
              <a:ext uri="{28A0092B-C50C-407E-A947-70E740481C1C}">
                <a14:useLocalDpi xmlns:a14="http://schemas.microsoft.com/office/drawing/2010/main" val="0"/>
              </a:ext>
            </a:extLst>
          </a:blip>
          <a:srcRect r="73360"/>
          <a:stretch/>
        </p:blipFill>
        <p:spPr>
          <a:xfrm>
            <a:off x="7225285" y="5962494"/>
            <a:ext cx="413015" cy="475488"/>
          </a:xfrm>
          <a:prstGeom prst="rect">
            <a:avLst/>
          </a:prstGeom>
        </p:spPr>
      </p:pic>
    </p:spTree>
    <p:extLst>
      <p:ext uri="{BB962C8B-B14F-4D97-AF65-F5344CB8AC3E}">
        <p14:creationId xmlns:p14="http://schemas.microsoft.com/office/powerpoint/2010/main" val="2405027624"/>
      </p:ext>
    </p:extLst>
  </p:cSld>
  <p:clrMapOvr>
    <a:masterClrMapping/>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3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D9D973-91B2-301D-3C62-1687DD9BE971}"/>
              </a:ext>
            </a:extLst>
          </p:cNvPr>
          <p:cNvPicPr>
            <a:picLocks noChangeAspect="1"/>
          </p:cNvPicPr>
          <p:nvPr userDrawn="1"/>
        </p:nvPicPr>
        <p:blipFill rotWithShape="1">
          <a:blip r:embed="rId2"/>
          <a:srcRect l="75499" t="53743" r="5985"/>
          <a:stretch/>
        </p:blipFill>
        <p:spPr>
          <a:xfrm>
            <a:off x="1" y="4835266"/>
            <a:ext cx="9146285" cy="2022735"/>
          </a:xfrm>
          <a:prstGeom prst="rect">
            <a:avLst/>
          </a:prstGeom>
        </p:spPr>
      </p:pic>
      <p:pic>
        <p:nvPicPr>
          <p:cNvPr id="3" name="Picture 2">
            <a:extLst>
              <a:ext uri="{FF2B5EF4-FFF2-40B4-BE49-F238E27FC236}">
                <a16:creationId xmlns:a16="http://schemas.microsoft.com/office/drawing/2014/main" id="{2AFCF56A-FA41-EE61-9AD2-8A255264A298}"/>
              </a:ext>
            </a:extLst>
          </p:cNvPr>
          <p:cNvPicPr>
            <a:picLocks noChangeAspect="1"/>
          </p:cNvPicPr>
          <p:nvPr userDrawn="1"/>
        </p:nvPicPr>
        <p:blipFill rotWithShape="1">
          <a:blip r:embed="rId2"/>
          <a:srcRect l="75499" t="53743" r="5985"/>
          <a:stretch/>
        </p:blipFill>
        <p:spPr>
          <a:xfrm>
            <a:off x="0" y="3761751"/>
            <a:ext cx="3320245" cy="2022735"/>
          </a:xfrm>
          <a:prstGeom prst="rect">
            <a:avLst/>
          </a:prstGeom>
        </p:spPr>
      </p:pic>
      <p:pic>
        <p:nvPicPr>
          <p:cNvPr id="5" name="Picture 4">
            <a:extLst>
              <a:ext uri="{FF2B5EF4-FFF2-40B4-BE49-F238E27FC236}">
                <a16:creationId xmlns:a16="http://schemas.microsoft.com/office/drawing/2014/main" id="{7DE87939-F26E-2E54-7C8F-810AA179B9BE}"/>
              </a:ext>
            </a:extLst>
          </p:cNvPr>
          <p:cNvPicPr>
            <a:picLocks noChangeAspect="1"/>
          </p:cNvPicPr>
          <p:nvPr userDrawn="1"/>
        </p:nvPicPr>
        <p:blipFill rotWithShape="1">
          <a:blip r:embed="rId2"/>
          <a:srcRect l="9476"/>
          <a:stretch/>
        </p:blipFill>
        <p:spPr>
          <a:xfrm>
            <a:off x="3320716" y="1411704"/>
            <a:ext cx="5823284" cy="4372781"/>
          </a:xfrm>
          <a:prstGeom prst="rect">
            <a:avLst/>
          </a:prstGeom>
        </p:spPr>
      </p:pic>
      <p:sp>
        <p:nvSpPr>
          <p:cNvPr id="11" name="Rectangle 10">
            <a:extLst>
              <a:ext uri="{FF2B5EF4-FFF2-40B4-BE49-F238E27FC236}">
                <a16:creationId xmlns:a16="http://schemas.microsoft.com/office/drawing/2014/main" id="{A0C6D584-59A5-C008-D89F-6ACEAEFCFBB8}"/>
              </a:ext>
            </a:extLst>
          </p:cNvPr>
          <p:cNvSpPr/>
          <p:nvPr userDrawn="1"/>
        </p:nvSpPr>
        <p:spPr>
          <a:xfrm>
            <a:off x="0" y="4741750"/>
            <a:ext cx="9141714" cy="1042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579396"/>
            <a:ext cx="9141714" cy="1325563"/>
          </a:xfrm>
        </p:spPr>
        <p:txBody>
          <a:bodyPr>
            <a:normAutofit/>
          </a:bodyPr>
          <a:lstStyle>
            <a:lvl1pPr algn="r">
              <a:defRPr sz="2400">
                <a:solidFill>
                  <a:srgbClr val="002B4A"/>
                </a:solidFill>
              </a:defRPr>
            </a:lvl1pPr>
          </a:lstStyle>
          <a:p>
            <a:r>
              <a:rPr lang="en-US" dirty="0"/>
              <a:t>Click to edit Master title style </a:t>
            </a:r>
            <a:br>
              <a:rPr lang="en-US" dirty="0"/>
            </a:br>
            <a:r>
              <a:rPr lang="en-US" dirty="0"/>
              <a:t>Click to edit Master title style</a:t>
            </a:r>
          </a:p>
        </p:txBody>
      </p:sp>
      <p:sp>
        <p:nvSpPr>
          <p:cNvPr id="8" name="Text Placeholder 7">
            <a:extLst>
              <a:ext uri="{FF2B5EF4-FFF2-40B4-BE49-F238E27FC236}">
                <a16:creationId xmlns:a16="http://schemas.microsoft.com/office/drawing/2014/main" id="{E596C8DA-54F6-920B-A329-95E1D35C01D5}"/>
              </a:ext>
            </a:extLst>
          </p:cNvPr>
          <p:cNvSpPr>
            <a:spLocks noGrp="1"/>
          </p:cNvSpPr>
          <p:nvPr>
            <p:ph type="body" sz="quarter" idx="10" hasCustomPrompt="1"/>
          </p:nvPr>
        </p:nvSpPr>
        <p:spPr>
          <a:xfrm>
            <a:off x="107082" y="457201"/>
            <a:ext cx="6268453" cy="1130968"/>
          </a:xfrm>
        </p:spPr>
        <p:txBody>
          <a:bodyPr anchor="ctr" anchorCtr="0">
            <a:normAutofit/>
          </a:bodyPr>
          <a:lstStyle>
            <a:lvl1pPr marL="0" indent="0">
              <a:buNone/>
              <a:defRPr sz="5400" b="1">
                <a:solidFill>
                  <a:srgbClr val="002B4A"/>
                </a:solidFill>
              </a:defRPr>
            </a:lvl1pPr>
          </a:lstStyle>
          <a:p>
            <a:pPr lvl="0"/>
            <a:r>
              <a:rPr lang="en-US" dirty="0"/>
              <a:t>CLICK TO EDIT</a:t>
            </a:r>
          </a:p>
        </p:txBody>
      </p:sp>
      <p:sp>
        <p:nvSpPr>
          <p:cNvPr id="10" name="Text Placeholder 9">
            <a:extLst>
              <a:ext uri="{FF2B5EF4-FFF2-40B4-BE49-F238E27FC236}">
                <a16:creationId xmlns:a16="http://schemas.microsoft.com/office/drawing/2014/main" id="{791186A4-A5C5-43FD-F07F-28B3A6E90917}"/>
              </a:ext>
            </a:extLst>
          </p:cNvPr>
          <p:cNvSpPr>
            <a:spLocks noGrp="1"/>
          </p:cNvSpPr>
          <p:nvPr>
            <p:ph type="body" sz="quarter" idx="11" hasCustomPrompt="1"/>
          </p:nvPr>
        </p:nvSpPr>
        <p:spPr>
          <a:xfrm>
            <a:off x="636790" y="1636295"/>
            <a:ext cx="5738744" cy="769520"/>
          </a:xfrm>
        </p:spPr>
        <p:txBody>
          <a:bodyPr anchor="ctr" anchorCtr="0">
            <a:normAutofit/>
          </a:bodyPr>
          <a:lstStyle>
            <a:lvl1pPr marL="0" indent="0">
              <a:buNone/>
              <a:defRPr sz="3300" b="1">
                <a:solidFill>
                  <a:srgbClr val="00516C"/>
                </a:solidFill>
              </a:defRPr>
            </a:lvl1pPr>
            <a:lvl2pPr marL="342900" indent="0">
              <a:buNone/>
              <a:defRPr/>
            </a:lvl2pPr>
          </a:lstStyle>
          <a:p>
            <a:pPr lvl="0"/>
            <a:r>
              <a:rPr lang="en-US" dirty="0"/>
              <a:t>Click to Edit</a:t>
            </a:r>
          </a:p>
        </p:txBody>
      </p:sp>
      <p:pic>
        <p:nvPicPr>
          <p:cNvPr id="12" name="Picture 11">
            <a:extLst>
              <a:ext uri="{FF2B5EF4-FFF2-40B4-BE49-F238E27FC236}">
                <a16:creationId xmlns:a16="http://schemas.microsoft.com/office/drawing/2014/main" id="{A4A0AE7E-5007-DA7D-96DF-46334498D868}"/>
              </a:ext>
            </a:extLst>
          </p:cNvPr>
          <p:cNvPicPr>
            <a:picLocks noChangeAspect="1"/>
          </p:cNvPicPr>
          <p:nvPr userDrawn="1"/>
        </p:nvPicPr>
        <p:blipFill rotWithShape="1">
          <a:blip r:embed="rId3" cstate="print">
            <a:biLevel thresh="25000"/>
            <a:alphaModFix/>
            <a:extLst>
              <a:ext uri="{28A0092B-C50C-407E-A947-70E740481C1C}">
                <a14:useLocalDpi xmlns:a14="http://schemas.microsoft.com/office/drawing/2010/main" val="0"/>
              </a:ext>
            </a:extLst>
          </a:blip>
          <a:srcRect l="26640"/>
          <a:stretch/>
        </p:blipFill>
        <p:spPr>
          <a:xfrm>
            <a:off x="7638299" y="5966960"/>
            <a:ext cx="1159455" cy="484738"/>
          </a:xfrm>
          <a:prstGeom prst="rect">
            <a:avLst/>
          </a:prstGeom>
        </p:spPr>
      </p:pic>
      <p:pic>
        <p:nvPicPr>
          <p:cNvPr id="13" name="Picture 12">
            <a:extLst>
              <a:ext uri="{FF2B5EF4-FFF2-40B4-BE49-F238E27FC236}">
                <a16:creationId xmlns:a16="http://schemas.microsoft.com/office/drawing/2014/main" id="{CFCC60DA-1194-6A29-1255-96F37E05F97C}"/>
              </a:ext>
            </a:extLst>
          </p:cNvPr>
          <p:cNvPicPr>
            <a:picLocks noChangeAspect="1"/>
          </p:cNvPicPr>
          <p:nvPr userDrawn="1"/>
        </p:nvPicPr>
        <p:blipFill rotWithShape="1">
          <a:blip r:embed="rId4" cstate="print">
            <a:alphaModFix/>
            <a:extLst>
              <a:ext uri="{28A0092B-C50C-407E-A947-70E740481C1C}">
                <a14:useLocalDpi xmlns:a14="http://schemas.microsoft.com/office/drawing/2010/main" val="0"/>
              </a:ext>
            </a:extLst>
          </a:blip>
          <a:srcRect r="73360"/>
          <a:stretch/>
        </p:blipFill>
        <p:spPr>
          <a:xfrm>
            <a:off x="7225285" y="5962494"/>
            <a:ext cx="413015" cy="475488"/>
          </a:xfrm>
          <a:prstGeom prst="rect">
            <a:avLst/>
          </a:prstGeom>
        </p:spPr>
      </p:pic>
    </p:spTree>
    <p:extLst>
      <p:ext uri="{BB962C8B-B14F-4D97-AF65-F5344CB8AC3E}">
        <p14:creationId xmlns:p14="http://schemas.microsoft.com/office/powerpoint/2010/main" val="2745826565"/>
      </p:ext>
    </p:extLst>
  </p:cSld>
  <p:clrMapOvr>
    <a:masterClrMapping/>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83D3C5-6E84-F254-B90A-7170800940F3}"/>
              </a:ext>
            </a:extLst>
          </p:cNvPr>
          <p:cNvPicPr>
            <a:picLocks noChangeAspect="1"/>
          </p:cNvPicPr>
          <p:nvPr userDrawn="1"/>
        </p:nvPicPr>
        <p:blipFill rotWithShape="1">
          <a:blip r:embed="rId2"/>
          <a:srcRect l="78233" t="41060" r="386"/>
          <a:stretch/>
        </p:blipFill>
        <p:spPr>
          <a:xfrm>
            <a:off x="-1" y="4075754"/>
            <a:ext cx="9144001" cy="2782247"/>
          </a:xfrm>
          <a:prstGeom prst="rect">
            <a:avLst/>
          </a:prstGeom>
        </p:spPr>
      </p:pic>
      <p:pic>
        <p:nvPicPr>
          <p:cNvPr id="3" name="Picture 2">
            <a:extLst>
              <a:ext uri="{FF2B5EF4-FFF2-40B4-BE49-F238E27FC236}">
                <a16:creationId xmlns:a16="http://schemas.microsoft.com/office/drawing/2014/main" id="{A841BA4E-EC6E-DA59-7F30-23642FF35BE0}"/>
              </a:ext>
            </a:extLst>
          </p:cNvPr>
          <p:cNvPicPr>
            <a:picLocks noChangeAspect="1"/>
          </p:cNvPicPr>
          <p:nvPr userDrawn="1"/>
        </p:nvPicPr>
        <p:blipFill rotWithShape="1">
          <a:blip r:embed="rId2"/>
          <a:srcRect l="78233" t="41060"/>
          <a:stretch/>
        </p:blipFill>
        <p:spPr>
          <a:xfrm>
            <a:off x="-2286" y="2685063"/>
            <a:ext cx="3212515" cy="2782247"/>
          </a:xfrm>
          <a:prstGeom prst="rect">
            <a:avLst/>
          </a:prstGeom>
        </p:spPr>
      </p:pic>
      <p:pic>
        <p:nvPicPr>
          <p:cNvPr id="5" name="Picture 4">
            <a:extLst>
              <a:ext uri="{FF2B5EF4-FFF2-40B4-BE49-F238E27FC236}">
                <a16:creationId xmlns:a16="http://schemas.microsoft.com/office/drawing/2014/main" id="{7DE87939-F26E-2E54-7C8F-810AA179B9BE}"/>
              </a:ext>
            </a:extLst>
          </p:cNvPr>
          <p:cNvPicPr>
            <a:picLocks noChangeAspect="1"/>
          </p:cNvPicPr>
          <p:nvPr userDrawn="1"/>
        </p:nvPicPr>
        <p:blipFill>
          <a:blip r:embed="rId2"/>
          <a:stretch/>
        </p:blipFill>
        <p:spPr>
          <a:xfrm>
            <a:off x="3201801" y="746817"/>
            <a:ext cx="5942200" cy="4720492"/>
          </a:xfrm>
          <a:prstGeom prst="rect">
            <a:avLst/>
          </a:prstGeom>
        </p:spPr>
      </p:pic>
      <p:sp>
        <p:nvSpPr>
          <p:cNvPr id="11" name="Rectangle 10">
            <a:extLst>
              <a:ext uri="{FF2B5EF4-FFF2-40B4-BE49-F238E27FC236}">
                <a16:creationId xmlns:a16="http://schemas.microsoft.com/office/drawing/2014/main" id="{A0C6D584-59A5-C008-D89F-6ACEAEFCFBB8}"/>
              </a:ext>
            </a:extLst>
          </p:cNvPr>
          <p:cNvSpPr/>
          <p:nvPr userDrawn="1"/>
        </p:nvSpPr>
        <p:spPr>
          <a:xfrm>
            <a:off x="0" y="4741750"/>
            <a:ext cx="9141714" cy="1042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579396"/>
            <a:ext cx="9141714" cy="1325563"/>
          </a:xfrm>
        </p:spPr>
        <p:txBody>
          <a:bodyPr>
            <a:normAutofit/>
          </a:bodyPr>
          <a:lstStyle>
            <a:lvl1pPr algn="r">
              <a:defRPr sz="2400">
                <a:solidFill>
                  <a:srgbClr val="002B4A"/>
                </a:solidFill>
              </a:defRPr>
            </a:lvl1pPr>
          </a:lstStyle>
          <a:p>
            <a:r>
              <a:rPr lang="en-US" dirty="0"/>
              <a:t>Click to edit Master title style </a:t>
            </a:r>
            <a:br>
              <a:rPr lang="en-US" dirty="0"/>
            </a:br>
            <a:r>
              <a:rPr lang="en-US" dirty="0"/>
              <a:t>Click to edit Master title style</a:t>
            </a:r>
          </a:p>
        </p:txBody>
      </p:sp>
      <p:sp>
        <p:nvSpPr>
          <p:cNvPr id="8" name="Text Placeholder 7">
            <a:extLst>
              <a:ext uri="{FF2B5EF4-FFF2-40B4-BE49-F238E27FC236}">
                <a16:creationId xmlns:a16="http://schemas.microsoft.com/office/drawing/2014/main" id="{E596C8DA-54F6-920B-A329-95E1D35C01D5}"/>
              </a:ext>
            </a:extLst>
          </p:cNvPr>
          <p:cNvSpPr>
            <a:spLocks noGrp="1"/>
          </p:cNvSpPr>
          <p:nvPr>
            <p:ph type="body" sz="quarter" idx="10" hasCustomPrompt="1"/>
          </p:nvPr>
        </p:nvSpPr>
        <p:spPr>
          <a:xfrm>
            <a:off x="58956" y="360949"/>
            <a:ext cx="6268453" cy="1130968"/>
          </a:xfrm>
        </p:spPr>
        <p:txBody>
          <a:bodyPr anchor="ctr" anchorCtr="0">
            <a:normAutofit/>
          </a:bodyPr>
          <a:lstStyle>
            <a:lvl1pPr marL="0" indent="0">
              <a:buNone/>
              <a:defRPr sz="5400" b="1">
                <a:solidFill>
                  <a:srgbClr val="002B4A"/>
                </a:solidFill>
              </a:defRPr>
            </a:lvl1pPr>
          </a:lstStyle>
          <a:p>
            <a:pPr lvl="0"/>
            <a:r>
              <a:rPr lang="en-US" dirty="0"/>
              <a:t>CLICK TO EDIT</a:t>
            </a:r>
          </a:p>
        </p:txBody>
      </p:sp>
      <p:sp>
        <p:nvSpPr>
          <p:cNvPr id="10" name="Text Placeholder 9">
            <a:extLst>
              <a:ext uri="{FF2B5EF4-FFF2-40B4-BE49-F238E27FC236}">
                <a16:creationId xmlns:a16="http://schemas.microsoft.com/office/drawing/2014/main" id="{791186A4-A5C5-43FD-F07F-28B3A6E90917}"/>
              </a:ext>
            </a:extLst>
          </p:cNvPr>
          <p:cNvSpPr>
            <a:spLocks noGrp="1"/>
          </p:cNvSpPr>
          <p:nvPr>
            <p:ph type="body" sz="quarter" idx="11" hasCustomPrompt="1"/>
          </p:nvPr>
        </p:nvSpPr>
        <p:spPr>
          <a:xfrm>
            <a:off x="588664" y="1540043"/>
            <a:ext cx="5738744" cy="769520"/>
          </a:xfrm>
        </p:spPr>
        <p:txBody>
          <a:bodyPr anchor="ctr" anchorCtr="0">
            <a:normAutofit/>
          </a:bodyPr>
          <a:lstStyle>
            <a:lvl1pPr marL="0" indent="0">
              <a:buNone/>
              <a:defRPr sz="3300" b="1">
                <a:solidFill>
                  <a:srgbClr val="00516C"/>
                </a:solidFill>
              </a:defRPr>
            </a:lvl1pPr>
            <a:lvl2pPr marL="342900" indent="0">
              <a:buNone/>
              <a:defRPr/>
            </a:lvl2pPr>
          </a:lstStyle>
          <a:p>
            <a:pPr lvl="0"/>
            <a:r>
              <a:rPr lang="en-US" dirty="0"/>
              <a:t>Click to Edit</a:t>
            </a:r>
          </a:p>
        </p:txBody>
      </p:sp>
      <p:pic>
        <p:nvPicPr>
          <p:cNvPr id="12" name="Picture 11">
            <a:extLst>
              <a:ext uri="{FF2B5EF4-FFF2-40B4-BE49-F238E27FC236}">
                <a16:creationId xmlns:a16="http://schemas.microsoft.com/office/drawing/2014/main" id="{A4A0AE7E-5007-DA7D-96DF-46334498D868}"/>
              </a:ext>
            </a:extLst>
          </p:cNvPr>
          <p:cNvPicPr>
            <a:picLocks noChangeAspect="1"/>
          </p:cNvPicPr>
          <p:nvPr userDrawn="1"/>
        </p:nvPicPr>
        <p:blipFill rotWithShape="1">
          <a:blip r:embed="rId3" cstate="print">
            <a:biLevel thresh="25000"/>
            <a:alphaModFix/>
            <a:extLst>
              <a:ext uri="{28A0092B-C50C-407E-A947-70E740481C1C}">
                <a14:useLocalDpi xmlns:a14="http://schemas.microsoft.com/office/drawing/2010/main" val="0"/>
              </a:ext>
            </a:extLst>
          </a:blip>
          <a:srcRect l="26640"/>
          <a:stretch/>
        </p:blipFill>
        <p:spPr>
          <a:xfrm>
            <a:off x="7638299" y="5966960"/>
            <a:ext cx="1159455" cy="484738"/>
          </a:xfrm>
          <a:prstGeom prst="rect">
            <a:avLst/>
          </a:prstGeom>
        </p:spPr>
      </p:pic>
      <p:pic>
        <p:nvPicPr>
          <p:cNvPr id="13" name="Picture 12">
            <a:extLst>
              <a:ext uri="{FF2B5EF4-FFF2-40B4-BE49-F238E27FC236}">
                <a16:creationId xmlns:a16="http://schemas.microsoft.com/office/drawing/2014/main" id="{CFCC60DA-1194-6A29-1255-96F37E05F97C}"/>
              </a:ext>
            </a:extLst>
          </p:cNvPr>
          <p:cNvPicPr>
            <a:picLocks noChangeAspect="1"/>
          </p:cNvPicPr>
          <p:nvPr userDrawn="1"/>
        </p:nvPicPr>
        <p:blipFill rotWithShape="1">
          <a:blip r:embed="rId4" cstate="print">
            <a:alphaModFix/>
            <a:extLst>
              <a:ext uri="{28A0092B-C50C-407E-A947-70E740481C1C}">
                <a14:useLocalDpi xmlns:a14="http://schemas.microsoft.com/office/drawing/2010/main" val="0"/>
              </a:ext>
            </a:extLst>
          </a:blip>
          <a:srcRect r="73360"/>
          <a:stretch/>
        </p:blipFill>
        <p:spPr>
          <a:xfrm>
            <a:off x="7225285" y="5962494"/>
            <a:ext cx="413015" cy="475488"/>
          </a:xfrm>
          <a:prstGeom prst="rect">
            <a:avLst/>
          </a:prstGeom>
        </p:spPr>
      </p:pic>
    </p:spTree>
    <p:extLst>
      <p:ext uri="{BB962C8B-B14F-4D97-AF65-F5344CB8AC3E}">
        <p14:creationId xmlns:p14="http://schemas.microsoft.com/office/powerpoint/2010/main" val="2615207429"/>
      </p:ext>
    </p:extLst>
  </p:cSld>
  <p:clrMapOvr>
    <a:masterClrMapping/>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3FA5-22DC-73B5-EC62-3223514F5E4F}"/>
              </a:ext>
            </a:extLst>
          </p:cNvPr>
          <p:cNvSpPr>
            <a:spLocks noGrp="1"/>
          </p:cNvSpPr>
          <p:nvPr>
            <p:ph type="title" hasCustomPrompt="1"/>
          </p:nvPr>
        </p:nvSpPr>
        <p:spPr/>
        <p:txBody>
          <a:bodyPr/>
          <a:lstStyle>
            <a:lvl1pPr>
              <a:defRPr>
                <a:solidFill>
                  <a:schemeClr val="accent2"/>
                </a:solidFill>
              </a:defRPr>
            </a:lvl1pPr>
          </a:lstStyle>
          <a:p>
            <a:r>
              <a:rPr lang="en-US" dirty="0"/>
              <a:t>Divider Slides</a:t>
            </a:r>
          </a:p>
        </p:txBody>
      </p:sp>
      <p:sp>
        <p:nvSpPr>
          <p:cNvPr id="3" name="Date Placeholder 2">
            <a:extLst>
              <a:ext uri="{FF2B5EF4-FFF2-40B4-BE49-F238E27FC236}">
                <a16:creationId xmlns:a16="http://schemas.microsoft.com/office/drawing/2014/main" id="{46ADCBAF-3F23-B0F6-7F5D-52B7C7A37FE0}"/>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4" name="Footer Placeholder 3">
            <a:extLst>
              <a:ext uri="{FF2B5EF4-FFF2-40B4-BE49-F238E27FC236}">
                <a16:creationId xmlns:a16="http://schemas.microsoft.com/office/drawing/2014/main" id="{0C0DBEB1-17D4-9DAB-A29D-F0391B34DC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20E0DF-58FD-CC3C-F493-4CF98625AA8D}"/>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3567825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pic>
        <p:nvPicPr>
          <p:cNvPr id="3" name="Picture 2" descr="A person standing in front of a group of people sitting at a table&#10;&#10;Description automatically generated">
            <a:extLst>
              <a:ext uri="{FF2B5EF4-FFF2-40B4-BE49-F238E27FC236}">
                <a16:creationId xmlns:a16="http://schemas.microsoft.com/office/drawing/2014/main" id="{453133B0-9A1E-AFEB-3BA4-E4234BA58027}"/>
              </a:ext>
            </a:extLst>
          </p:cNvPr>
          <p:cNvPicPr>
            <a:picLocks noChangeAspect="1"/>
          </p:cNvPicPr>
          <p:nvPr userDrawn="1"/>
        </p:nvPicPr>
        <p:blipFill rotWithShape="1">
          <a:blip r:embed="rId2"/>
          <a:srcRect t="17543"/>
          <a:stretch/>
        </p:blipFill>
        <p:spPr>
          <a:xfrm>
            <a:off x="0" y="1"/>
            <a:ext cx="9141714" cy="6876617"/>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3671581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7BE381-865B-4BD2-6973-91D8DC737DE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1683751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F3275BF-3503-403C-932C-E817DE13948F}"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B1B90-EF87-8AF5-42A6-24A4D8C3F50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2545644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15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B1B90-EF87-8AF5-42A6-24A4D8C3F50C}"/>
              </a:ext>
            </a:extLst>
          </p:cNvPr>
          <p:cNvPicPr>
            <a:picLocks noChangeAspect="1"/>
          </p:cNvPicPr>
          <p:nvPr userDrawn="1"/>
        </p:nvPicPr>
        <p:blipFill rotWithShape="1">
          <a:blip r:embed="rId2">
            <a:alphaModFix/>
          </a:blip>
          <a:srcRect l="17556" r="12045" b="19478"/>
          <a:stretch/>
        </p:blipFill>
        <p:spPr>
          <a:xfrm>
            <a:off x="0" y="1340922"/>
            <a:ext cx="6806821" cy="5517078"/>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pic>
        <p:nvPicPr>
          <p:cNvPr id="4" name="Picture 3">
            <a:extLst>
              <a:ext uri="{FF2B5EF4-FFF2-40B4-BE49-F238E27FC236}">
                <a16:creationId xmlns:a16="http://schemas.microsoft.com/office/drawing/2014/main" id="{70557B33-04FC-4C0D-71E5-28DE2E1ECE60}"/>
              </a:ext>
            </a:extLst>
          </p:cNvPr>
          <p:cNvPicPr>
            <a:picLocks noChangeAspect="1"/>
          </p:cNvPicPr>
          <p:nvPr userDrawn="1"/>
        </p:nvPicPr>
        <p:blipFill rotWithShape="1">
          <a:blip r:embed="rId2">
            <a:alphaModFix/>
          </a:blip>
          <a:srcRect l="4940" t="49976" r="70888" b="19478"/>
          <a:stretch/>
        </p:blipFill>
        <p:spPr>
          <a:xfrm>
            <a:off x="6806821" y="4765146"/>
            <a:ext cx="2337179" cy="2092854"/>
          </a:xfrm>
          <a:prstGeom prst="rect">
            <a:avLst/>
          </a:prstGeom>
        </p:spPr>
      </p:pic>
    </p:spTree>
    <p:extLst>
      <p:ext uri="{BB962C8B-B14F-4D97-AF65-F5344CB8AC3E}">
        <p14:creationId xmlns:p14="http://schemas.microsoft.com/office/powerpoint/2010/main" val="1986631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14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B1B90-EF87-8AF5-42A6-24A4D8C3F50C}"/>
              </a:ext>
            </a:extLst>
          </p:cNvPr>
          <p:cNvPicPr>
            <a:picLocks noChangeAspect="1"/>
          </p:cNvPicPr>
          <p:nvPr userDrawn="1"/>
        </p:nvPicPr>
        <p:blipFill rotWithShape="1">
          <a:blip r:embed="rId2"/>
          <a:srcRect t="48520" b="14580"/>
          <a:stretch/>
        </p:blipFill>
        <p:spPr>
          <a:xfrm>
            <a:off x="0" y="4148921"/>
            <a:ext cx="9144000" cy="270908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pic>
        <p:nvPicPr>
          <p:cNvPr id="3" name="Picture 2">
            <a:extLst>
              <a:ext uri="{FF2B5EF4-FFF2-40B4-BE49-F238E27FC236}">
                <a16:creationId xmlns:a16="http://schemas.microsoft.com/office/drawing/2014/main" id="{1542D2FE-6E71-8D6B-D701-9CAB364806C4}"/>
              </a:ext>
            </a:extLst>
          </p:cNvPr>
          <p:cNvPicPr>
            <a:picLocks noChangeAspect="1"/>
          </p:cNvPicPr>
          <p:nvPr userDrawn="1"/>
        </p:nvPicPr>
        <p:blipFill rotWithShape="1">
          <a:blip r:embed="rId2"/>
          <a:srcRect l="8488" r="5653" b="62536"/>
          <a:stretch/>
        </p:blipFill>
        <p:spPr>
          <a:xfrm>
            <a:off x="1347716" y="2176307"/>
            <a:ext cx="6448568" cy="2259219"/>
          </a:xfrm>
          <a:prstGeom prst="rect">
            <a:avLst/>
          </a:prstGeom>
        </p:spPr>
      </p:pic>
    </p:spTree>
    <p:extLst>
      <p:ext uri="{BB962C8B-B14F-4D97-AF65-F5344CB8AC3E}">
        <p14:creationId xmlns:p14="http://schemas.microsoft.com/office/powerpoint/2010/main" val="1473275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16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pic>
        <p:nvPicPr>
          <p:cNvPr id="4" name="Picture 3">
            <a:extLst>
              <a:ext uri="{FF2B5EF4-FFF2-40B4-BE49-F238E27FC236}">
                <a16:creationId xmlns:a16="http://schemas.microsoft.com/office/drawing/2014/main" id="{8A1622B8-AFF6-B9EE-D567-15D32F5FD8C7}"/>
              </a:ext>
            </a:extLst>
          </p:cNvPr>
          <p:cNvPicPr>
            <a:picLocks noChangeAspect="1"/>
          </p:cNvPicPr>
          <p:nvPr userDrawn="1"/>
        </p:nvPicPr>
        <p:blipFill rotWithShape="1">
          <a:blip r:embed="rId2"/>
          <a:srcRect b="4762"/>
          <a:stretch/>
        </p:blipFill>
        <p:spPr>
          <a:xfrm>
            <a:off x="1353065" y="2103120"/>
            <a:ext cx="6176237" cy="4754880"/>
          </a:xfrm>
          <a:prstGeom prst="rect">
            <a:avLst/>
          </a:prstGeom>
        </p:spPr>
      </p:pic>
      <p:pic>
        <p:nvPicPr>
          <p:cNvPr id="5" name="Picture 4">
            <a:extLst>
              <a:ext uri="{FF2B5EF4-FFF2-40B4-BE49-F238E27FC236}">
                <a16:creationId xmlns:a16="http://schemas.microsoft.com/office/drawing/2014/main" id="{BEABB340-57B6-1910-DE33-C5B7474658EE}"/>
              </a:ext>
            </a:extLst>
          </p:cNvPr>
          <p:cNvPicPr>
            <a:picLocks noChangeAspect="1"/>
          </p:cNvPicPr>
          <p:nvPr userDrawn="1"/>
        </p:nvPicPr>
        <p:blipFill rotWithShape="1">
          <a:blip r:embed="rId2"/>
          <a:srcRect l="73856" b="4762"/>
          <a:stretch/>
        </p:blipFill>
        <p:spPr>
          <a:xfrm>
            <a:off x="0" y="2103120"/>
            <a:ext cx="1614698" cy="4754880"/>
          </a:xfrm>
          <a:prstGeom prst="rect">
            <a:avLst/>
          </a:prstGeom>
        </p:spPr>
      </p:pic>
      <p:pic>
        <p:nvPicPr>
          <p:cNvPr id="6" name="Picture 5">
            <a:extLst>
              <a:ext uri="{FF2B5EF4-FFF2-40B4-BE49-F238E27FC236}">
                <a16:creationId xmlns:a16="http://schemas.microsoft.com/office/drawing/2014/main" id="{02926F79-E228-9E2B-DE95-A0307EB5F5F3}"/>
              </a:ext>
            </a:extLst>
          </p:cNvPr>
          <p:cNvPicPr>
            <a:picLocks noChangeAspect="1"/>
          </p:cNvPicPr>
          <p:nvPr userDrawn="1"/>
        </p:nvPicPr>
        <p:blipFill rotWithShape="1">
          <a:blip r:embed="rId2"/>
          <a:srcRect l="71689" b="4762"/>
          <a:stretch/>
        </p:blipFill>
        <p:spPr>
          <a:xfrm>
            <a:off x="7395520" y="2103120"/>
            <a:ext cx="1748481" cy="4754880"/>
          </a:xfrm>
          <a:prstGeom prst="rect">
            <a:avLst/>
          </a:prstGeom>
        </p:spPr>
      </p:pic>
    </p:spTree>
    <p:extLst>
      <p:ext uri="{BB962C8B-B14F-4D97-AF65-F5344CB8AC3E}">
        <p14:creationId xmlns:p14="http://schemas.microsoft.com/office/powerpoint/2010/main" val="3516831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6F44F6-F538-ED3F-89BE-2E2A136EF8A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2122227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0FD796-B4F8-4D66-7350-19C09751A5B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2932179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pic>
        <p:nvPicPr>
          <p:cNvPr id="6" name="Picture 5" descr="A person holding a megaphone&#10;&#10;Description automatically generated">
            <a:extLst>
              <a:ext uri="{FF2B5EF4-FFF2-40B4-BE49-F238E27FC236}">
                <a16:creationId xmlns:a16="http://schemas.microsoft.com/office/drawing/2014/main" id="{71CFAEEA-7856-C8BB-A6F0-60E3391E1F31}"/>
              </a:ext>
            </a:extLst>
          </p:cNvPr>
          <p:cNvPicPr>
            <a:picLocks noChangeAspect="1"/>
          </p:cNvPicPr>
          <p:nvPr userDrawn="1"/>
        </p:nvPicPr>
        <p:blipFill>
          <a:blip r:embed="rId2"/>
          <a:stretch>
            <a:fillRect/>
          </a:stretch>
        </p:blipFill>
        <p:spPr>
          <a:xfrm>
            <a:off x="137161" y="2011680"/>
            <a:ext cx="3881399" cy="4846320"/>
          </a:xfrm>
          <a:prstGeom prst="rect">
            <a:avLst/>
          </a:prstGeom>
        </p:spPr>
      </p:pic>
    </p:spTree>
    <p:extLst>
      <p:ext uri="{BB962C8B-B14F-4D97-AF65-F5344CB8AC3E}">
        <p14:creationId xmlns:p14="http://schemas.microsoft.com/office/powerpoint/2010/main" val="692166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10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pic>
        <p:nvPicPr>
          <p:cNvPr id="6" name="Picture 5" descr="A person holding a megaphone&#10;&#10;Description automatically generated">
            <a:extLst>
              <a:ext uri="{FF2B5EF4-FFF2-40B4-BE49-F238E27FC236}">
                <a16:creationId xmlns:a16="http://schemas.microsoft.com/office/drawing/2014/main" id="{71CFAEEA-7856-C8BB-A6F0-60E3391E1F31}"/>
              </a:ext>
            </a:extLst>
          </p:cNvPr>
          <p:cNvPicPr>
            <a:picLocks noChangeAspect="1"/>
          </p:cNvPicPr>
          <p:nvPr userDrawn="1"/>
        </p:nvPicPr>
        <p:blipFill>
          <a:blip r:embed="rId2"/>
          <a:stretch>
            <a:fillRect/>
          </a:stretch>
        </p:blipFill>
        <p:spPr>
          <a:xfrm>
            <a:off x="137161" y="2011680"/>
            <a:ext cx="3881399" cy="4846320"/>
          </a:xfrm>
          <a:prstGeom prst="rect">
            <a:avLst/>
          </a:prstGeom>
        </p:spPr>
      </p:pic>
    </p:spTree>
    <p:extLst>
      <p:ext uri="{BB962C8B-B14F-4D97-AF65-F5344CB8AC3E}">
        <p14:creationId xmlns:p14="http://schemas.microsoft.com/office/powerpoint/2010/main" val="3050123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F45A-E7BD-9DDB-9333-E2E41E8F219C}"/>
              </a:ext>
            </a:extLst>
          </p:cNvPr>
          <p:cNvSpPr>
            <a:spLocks noGrp="1"/>
          </p:cNvSpPr>
          <p:nvPr>
            <p:ph type="title" hasCustomPrompt="1"/>
          </p:nvPr>
        </p:nvSpPr>
        <p:spPr/>
        <p:txBody>
          <a:bodyPr/>
          <a:lstStyle>
            <a:lvl1pPr>
              <a:defRPr>
                <a:solidFill>
                  <a:schemeClr val="accent2"/>
                </a:solidFill>
              </a:defRPr>
            </a:lvl1pPr>
          </a:lstStyle>
          <a:p>
            <a:r>
              <a:rPr lang="en-US" dirty="0"/>
              <a:t>Content Slides</a:t>
            </a:r>
          </a:p>
        </p:txBody>
      </p:sp>
      <p:sp>
        <p:nvSpPr>
          <p:cNvPr id="3" name="Date Placeholder 2">
            <a:extLst>
              <a:ext uri="{FF2B5EF4-FFF2-40B4-BE49-F238E27FC236}">
                <a16:creationId xmlns:a16="http://schemas.microsoft.com/office/drawing/2014/main" id="{A481442B-1D69-03D0-52AA-90265EA783A4}"/>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4" name="Footer Placeholder 3">
            <a:extLst>
              <a:ext uri="{FF2B5EF4-FFF2-40B4-BE49-F238E27FC236}">
                <a16:creationId xmlns:a16="http://schemas.microsoft.com/office/drawing/2014/main" id="{2D600638-A41C-CC0B-8D59-BE923BD3B1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A0F78B-C959-AD90-EB98-A891B0427DB5}"/>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25340303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1" y="6629416"/>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buNone/>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337FD758-49E7-2787-E55E-105CD2B6A687}"/>
              </a:ext>
            </a:extLst>
          </p:cNvPr>
          <p:cNvSpPr>
            <a:spLocks noGrp="1"/>
          </p:cNvSpPr>
          <p:nvPr>
            <p:ph idx="10"/>
          </p:nvPr>
        </p:nvSpPr>
        <p:spPr>
          <a:xfrm>
            <a:off x="411480" y="1097280"/>
            <a:ext cx="8318754" cy="521208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4213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3F2195C0-F0C7-4EB8-AB21-57404640A36F}"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01DEC09F-E498-F1A0-BDA2-6E017988CD62}"/>
              </a:ext>
            </a:extLst>
          </p:cNvPr>
          <p:cNvSpPr>
            <a:spLocks noGrp="1"/>
          </p:cNvSpPr>
          <p:nvPr>
            <p:ph idx="11"/>
          </p:nvPr>
        </p:nvSpPr>
        <p:spPr>
          <a:xfrm>
            <a:off x="411480" y="1645920"/>
            <a:ext cx="8318754" cy="466344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Tree>
    <p:extLst>
      <p:ext uri="{BB962C8B-B14F-4D97-AF65-F5344CB8AC3E}">
        <p14:creationId xmlns:p14="http://schemas.microsoft.com/office/powerpoint/2010/main" val="4499855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1" y="6629400"/>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337FD758-49E7-2787-E55E-105CD2B6A687}"/>
              </a:ext>
            </a:extLst>
          </p:cNvPr>
          <p:cNvSpPr>
            <a:spLocks noGrp="1"/>
          </p:cNvSpPr>
          <p:nvPr>
            <p:ph idx="10"/>
          </p:nvPr>
        </p:nvSpPr>
        <p:spPr>
          <a:xfrm>
            <a:off x="411480" y="1097280"/>
            <a:ext cx="4114800" cy="521208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2CD54C4-3964-2EC8-1541-7B7AF625D7B4}"/>
              </a:ext>
            </a:extLst>
          </p:cNvPr>
          <p:cNvSpPr/>
          <p:nvPr userDrawn="1"/>
        </p:nvSpPr>
        <p:spPr>
          <a:xfrm>
            <a:off x="4553712" y="1097280"/>
            <a:ext cx="34290" cy="52120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6" name="Content Placeholder 2">
            <a:extLst>
              <a:ext uri="{FF2B5EF4-FFF2-40B4-BE49-F238E27FC236}">
                <a16:creationId xmlns:a16="http://schemas.microsoft.com/office/drawing/2014/main" id="{E7EE18D3-E227-0664-BA48-388835A5EF90}"/>
              </a:ext>
            </a:extLst>
          </p:cNvPr>
          <p:cNvSpPr>
            <a:spLocks noGrp="1"/>
          </p:cNvSpPr>
          <p:nvPr>
            <p:ph idx="11"/>
          </p:nvPr>
        </p:nvSpPr>
        <p:spPr>
          <a:xfrm>
            <a:off x="4615434" y="1097280"/>
            <a:ext cx="4114800" cy="521208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896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grpSp>
        <p:nvGrpSpPr>
          <p:cNvPr id="3" name="Group 2">
            <a:extLst>
              <a:ext uri="{FF2B5EF4-FFF2-40B4-BE49-F238E27FC236}">
                <a16:creationId xmlns:a16="http://schemas.microsoft.com/office/drawing/2014/main" id="{4EF79CA9-495B-870F-6CF5-6A20E3F11AC9}"/>
              </a:ext>
            </a:extLst>
          </p:cNvPr>
          <p:cNvGrpSpPr/>
          <p:nvPr userDrawn="1"/>
        </p:nvGrpSpPr>
        <p:grpSpPr>
          <a:xfrm>
            <a:off x="3703320" y="-68472"/>
            <a:ext cx="5432276" cy="7223760"/>
            <a:chOff x="4937760" y="-68472"/>
            <a:chExt cx="7243034" cy="7223760"/>
          </a:xfrm>
        </p:grpSpPr>
        <p:grpSp>
          <p:nvGrpSpPr>
            <p:cNvPr id="5" name="Group 4">
              <a:extLst>
                <a:ext uri="{FF2B5EF4-FFF2-40B4-BE49-F238E27FC236}">
                  <a16:creationId xmlns:a16="http://schemas.microsoft.com/office/drawing/2014/main" id="{5CB0474D-73F3-D234-6B33-01EF1AFF3F3A}"/>
                </a:ext>
              </a:extLst>
            </p:cNvPr>
            <p:cNvGrpSpPr/>
            <p:nvPr userDrawn="1"/>
          </p:nvGrpSpPr>
          <p:grpSpPr>
            <a:xfrm>
              <a:off x="4937760" y="-68472"/>
              <a:ext cx="7243034" cy="7223760"/>
              <a:chOff x="4937760" y="-68472"/>
              <a:chExt cx="7243034" cy="7223760"/>
            </a:xfrm>
          </p:grpSpPr>
          <p:pic>
            <p:nvPicPr>
              <p:cNvPr id="6" name="Picture 5" descr="A balance scale with a plus and minus sign&#10;&#10;Description automatically generated">
                <a:extLst>
                  <a:ext uri="{FF2B5EF4-FFF2-40B4-BE49-F238E27FC236}">
                    <a16:creationId xmlns:a16="http://schemas.microsoft.com/office/drawing/2014/main" id="{AFF13AB6-DA81-7F76-96A6-5E4622FD3640}"/>
                  </a:ext>
                </a:extLst>
              </p:cNvPr>
              <p:cNvPicPr>
                <a:picLocks noChangeAspect="1"/>
              </p:cNvPicPr>
              <p:nvPr/>
            </p:nvPicPr>
            <p:blipFill>
              <a:blip r:embed="rId3"/>
              <a:stretch>
                <a:fillRect/>
              </a:stretch>
            </p:blipFill>
            <p:spPr>
              <a:xfrm>
                <a:off x="4937760" y="-68472"/>
                <a:ext cx="7243034" cy="7223760"/>
              </a:xfrm>
              <a:prstGeom prst="rect">
                <a:avLst/>
              </a:prstGeom>
            </p:spPr>
          </p:pic>
          <p:sp>
            <p:nvSpPr>
              <p:cNvPr id="7" name="Trapezoid 6">
                <a:extLst>
                  <a:ext uri="{FF2B5EF4-FFF2-40B4-BE49-F238E27FC236}">
                    <a16:creationId xmlns:a16="http://schemas.microsoft.com/office/drawing/2014/main" id="{032A455B-A92E-054C-CDCC-86EA696AE050}"/>
                  </a:ext>
                </a:extLst>
              </p:cNvPr>
              <p:cNvSpPr/>
              <p:nvPr/>
            </p:nvSpPr>
            <p:spPr>
              <a:xfrm>
                <a:off x="5562473" y="2028825"/>
                <a:ext cx="1764792" cy="2169820"/>
              </a:xfrm>
              <a:prstGeom prst="trapezoid">
                <a:avLst>
                  <a:gd name="adj" fmla="val 4433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9" name="Trapezoid 8">
                <a:extLst>
                  <a:ext uri="{FF2B5EF4-FFF2-40B4-BE49-F238E27FC236}">
                    <a16:creationId xmlns:a16="http://schemas.microsoft.com/office/drawing/2014/main" id="{237CE006-762C-5E18-86D1-7A79E577FE06}"/>
                  </a:ext>
                </a:extLst>
              </p:cNvPr>
              <p:cNvSpPr/>
              <p:nvPr/>
            </p:nvSpPr>
            <p:spPr>
              <a:xfrm>
                <a:off x="9848088" y="2028825"/>
                <a:ext cx="1764792" cy="2169820"/>
              </a:xfrm>
              <a:prstGeom prst="trapezoid">
                <a:avLst>
                  <a:gd name="adj" fmla="val 4433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grpSp>
        <p:sp>
          <p:nvSpPr>
            <p:cNvPr id="15" name="Rectangle: Rounded Corners 14">
              <a:extLst>
                <a:ext uri="{FF2B5EF4-FFF2-40B4-BE49-F238E27FC236}">
                  <a16:creationId xmlns:a16="http://schemas.microsoft.com/office/drawing/2014/main" id="{16A94561-A006-3716-91AE-2444F12317FB}"/>
                </a:ext>
              </a:extLst>
            </p:cNvPr>
            <p:cNvSpPr/>
            <p:nvPr userDrawn="1"/>
          </p:nvSpPr>
          <p:spPr>
            <a:xfrm>
              <a:off x="6894576" y="4937760"/>
              <a:ext cx="3410712" cy="731520"/>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t>C + I = B + E</a:t>
              </a:r>
            </a:p>
          </p:txBody>
        </p:sp>
      </p:grpSp>
      <p:sp>
        <p:nvSpPr>
          <p:cNvPr id="20" name="Content Placeholder 2">
            <a:extLst>
              <a:ext uri="{FF2B5EF4-FFF2-40B4-BE49-F238E27FC236}">
                <a16:creationId xmlns:a16="http://schemas.microsoft.com/office/drawing/2014/main" id="{0369F2BE-3648-92A3-3F93-8317DC308750}"/>
              </a:ext>
            </a:extLst>
          </p:cNvPr>
          <p:cNvSpPr>
            <a:spLocks noGrp="1"/>
          </p:cNvSpPr>
          <p:nvPr>
            <p:ph idx="14"/>
          </p:nvPr>
        </p:nvSpPr>
        <p:spPr>
          <a:xfrm>
            <a:off x="480060" y="1097280"/>
            <a:ext cx="3497580" cy="521208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4"/>
          <a:stretch>
            <a:fillRect/>
          </a:stretch>
        </p:blipFill>
        <p:spPr>
          <a:xfrm>
            <a:off x="0" y="6634019"/>
            <a:ext cx="9143381" cy="22858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172200"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10" name="Rectangle: Rounded Corners 9">
            <a:extLst>
              <a:ext uri="{FF2B5EF4-FFF2-40B4-BE49-F238E27FC236}">
                <a16:creationId xmlns:a16="http://schemas.microsoft.com/office/drawing/2014/main" id="{D4D0789A-1B4A-5C0D-7A4D-ACE762169A0C}"/>
              </a:ext>
            </a:extLst>
          </p:cNvPr>
          <p:cNvSpPr/>
          <p:nvPr userDrawn="1"/>
        </p:nvSpPr>
        <p:spPr>
          <a:xfrm>
            <a:off x="4212431" y="3456967"/>
            <a:ext cx="1234440" cy="733331"/>
          </a:xfrm>
          <a:prstGeom prst="roundRect">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1" name="Rectangle: Rounded Corners 10">
            <a:extLst>
              <a:ext uri="{FF2B5EF4-FFF2-40B4-BE49-F238E27FC236}">
                <a16:creationId xmlns:a16="http://schemas.microsoft.com/office/drawing/2014/main" id="{FAA47D4B-3F39-8E49-62CE-B07FB946403B}"/>
              </a:ext>
            </a:extLst>
          </p:cNvPr>
          <p:cNvSpPr/>
          <p:nvPr userDrawn="1"/>
        </p:nvSpPr>
        <p:spPr>
          <a:xfrm>
            <a:off x="7434072" y="2715769"/>
            <a:ext cx="1234440" cy="733331"/>
          </a:xfrm>
          <a:prstGeom prst="roundRect">
            <a:avLst/>
          </a:prstGeom>
          <a:solidFill>
            <a:schemeClr val="accent5"/>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3" name="Rectangle: Rounded Corners 12">
            <a:extLst>
              <a:ext uri="{FF2B5EF4-FFF2-40B4-BE49-F238E27FC236}">
                <a16:creationId xmlns:a16="http://schemas.microsoft.com/office/drawing/2014/main" id="{6101A600-2F85-3E1A-BA41-CBD0A1948E5B}"/>
              </a:ext>
            </a:extLst>
          </p:cNvPr>
          <p:cNvSpPr/>
          <p:nvPr userDrawn="1"/>
        </p:nvSpPr>
        <p:spPr>
          <a:xfrm>
            <a:off x="7434072" y="3456433"/>
            <a:ext cx="1234440" cy="733331"/>
          </a:xfrm>
          <a:prstGeom prst="roundRect">
            <a:avLst/>
          </a:prstGeom>
          <a:solidFill>
            <a:schemeClr val="accent5"/>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Rounded Corners 13">
            <a:extLst>
              <a:ext uri="{FF2B5EF4-FFF2-40B4-BE49-F238E27FC236}">
                <a16:creationId xmlns:a16="http://schemas.microsoft.com/office/drawing/2014/main" id="{D6264D23-BD9D-3008-DF39-B8FB9A6C0FA7}"/>
              </a:ext>
            </a:extLst>
          </p:cNvPr>
          <p:cNvSpPr/>
          <p:nvPr userDrawn="1"/>
        </p:nvSpPr>
        <p:spPr>
          <a:xfrm>
            <a:off x="4209574" y="2719084"/>
            <a:ext cx="1234440" cy="733331"/>
          </a:xfrm>
          <a:prstGeom prst="roundRect">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6" name="Content Placeholder 2">
            <a:extLst>
              <a:ext uri="{FF2B5EF4-FFF2-40B4-BE49-F238E27FC236}">
                <a16:creationId xmlns:a16="http://schemas.microsoft.com/office/drawing/2014/main" id="{882AD8C4-129E-AA83-0C6F-C81FC19DF59F}"/>
              </a:ext>
            </a:extLst>
          </p:cNvPr>
          <p:cNvSpPr>
            <a:spLocks noGrp="1"/>
          </p:cNvSpPr>
          <p:nvPr>
            <p:ph idx="10"/>
          </p:nvPr>
        </p:nvSpPr>
        <p:spPr>
          <a:xfrm>
            <a:off x="4251889" y="2757908"/>
            <a:ext cx="1165860" cy="640080"/>
          </a:xfrm>
        </p:spPr>
        <p:txBody>
          <a:bodyPr anchor="ctr" anchorCtr="0">
            <a:noAutofit/>
          </a:bodyPr>
          <a:lstStyle>
            <a:lvl1pPr marL="0" indent="0" algn="ctr">
              <a:buNone/>
              <a:defRPr sz="135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7" name="Content Placeholder 2">
            <a:extLst>
              <a:ext uri="{FF2B5EF4-FFF2-40B4-BE49-F238E27FC236}">
                <a16:creationId xmlns:a16="http://schemas.microsoft.com/office/drawing/2014/main" id="{D24D3CF7-8E45-BBB0-AEA7-CAF0161B3D59}"/>
              </a:ext>
            </a:extLst>
          </p:cNvPr>
          <p:cNvSpPr>
            <a:spLocks noGrp="1"/>
          </p:cNvSpPr>
          <p:nvPr>
            <p:ph idx="11"/>
          </p:nvPr>
        </p:nvSpPr>
        <p:spPr>
          <a:xfrm>
            <a:off x="4264343" y="3516889"/>
            <a:ext cx="1165860" cy="640080"/>
          </a:xfrm>
        </p:spPr>
        <p:txBody>
          <a:bodyPr anchor="ctr" anchorCtr="0">
            <a:noAutofit/>
          </a:bodyPr>
          <a:lstStyle>
            <a:lvl1pPr marL="0" indent="0" algn="ctr">
              <a:buNone/>
              <a:defRPr sz="135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8" name="Content Placeholder 2">
            <a:extLst>
              <a:ext uri="{FF2B5EF4-FFF2-40B4-BE49-F238E27FC236}">
                <a16:creationId xmlns:a16="http://schemas.microsoft.com/office/drawing/2014/main" id="{629BDBA5-CA0C-D27A-C5A9-F26077390F8F}"/>
              </a:ext>
            </a:extLst>
          </p:cNvPr>
          <p:cNvSpPr>
            <a:spLocks noGrp="1"/>
          </p:cNvSpPr>
          <p:nvPr>
            <p:ph idx="12"/>
          </p:nvPr>
        </p:nvSpPr>
        <p:spPr>
          <a:xfrm>
            <a:off x="7469264" y="2783566"/>
            <a:ext cx="1165860" cy="640080"/>
          </a:xfrm>
        </p:spPr>
        <p:txBody>
          <a:bodyPr anchor="ctr" anchorCtr="0">
            <a:noAutofit/>
          </a:bodyPr>
          <a:lstStyle>
            <a:lvl1pPr marL="0" indent="0" algn="ctr">
              <a:buNone/>
              <a:defRPr sz="135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2">
            <a:extLst>
              <a:ext uri="{FF2B5EF4-FFF2-40B4-BE49-F238E27FC236}">
                <a16:creationId xmlns:a16="http://schemas.microsoft.com/office/drawing/2014/main" id="{CE2F6C0D-E8D1-E808-2A5A-E0B1209F0381}"/>
              </a:ext>
            </a:extLst>
          </p:cNvPr>
          <p:cNvSpPr>
            <a:spLocks noGrp="1"/>
          </p:cNvSpPr>
          <p:nvPr>
            <p:ph idx="13"/>
          </p:nvPr>
        </p:nvSpPr>
        <p:spPr>
          <a:xfrm>
            <a:off x="7469261" y="3507830"/>
            <a:ext cx="1165860" cy="640080"/>
          </a:xfrm>
        </p:spPr>
        <p:txBody>
          <a:bodyPr anchor="ctr" anchorCtr="0">
            <a:noAutofit/>
          </a:bodyPr>
          <a:lstStyle>
            <a:lvl1pPr marL="0" indent="0" algn="ctr">
              <a:buNone/>
              <a:defRPr sz="135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969976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6" name="Rectangle: Rounded Corners 5">
            <a:extLst>
              <a:ext uri="{FF2B5EF4-FFF2-40B4-BE49-F238E27FC236}">
                <a16:creationId xmlns:a16="http://schemas.microsoft.com/office/drawing/2014/main" id="{6BDC5CDF-C039-C43C-9FE6-CDE9F7F5002B}"/>
              </a:ext>
            </a:extLst>
          </p:cNvPr>
          <p:cNvSpPr/>
          <p:nvPr userDrawn="1"/>
        </p:nvSpPr>
        <p:spPr>
          <a:xfrm>
            <a:off x="3360420" y="2368296"/>
            <a:ext cx="2420874" cy="2651760"/>
          </a:xfrm>
          <a:prstGeom prst="roundRect">
            <a:avLst>
              <a:gd name="adj" fmla="val 12547"/>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3000" dirty="0"/>
          </a:p>
        </p:txBody>
      </p:sp>
      <p:sp>
        <p:nvSpPr>
          <p:cNvPr id="10" name="Rectangle: Rounded Corners 9">
            <a:extLst>
              <a:ext uri="{FF2B5EF4-FFF2-40B4-BE49-F238E27FC236}">
                <a16:creationId xmlns:a16="http://schemas.microsoft.com/office/drawing/2014/main" id="{70DEBDC6-1FE4-03C1-B0F6-F8DD772A417A}"/>
              </a:ext>
            </a:extLst>
          </p:cNvPr>
          <p:cNvSpPr/>
          <p:nvPr userDrawn="1"/>
        </p:nvSpPr>
        <p:spPr>
          <a:xfrm>
            <a:off x="411480" y="2368296"/>
            <a:ext cx="2420874" cy="2651760"/>
          </a:xfrm>
          <a:prstGeom prst="roundRect">
            <a:avLst>
              <a:gd name="adj" fmla="val 12547"/>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1" name="Rectangle: Rounded Corners 10">
            <a:extLst>
              <a:ext uri="{FF2B5EF4-FFF2-40B4-BE49-F238E27FC236}">
                <a16:creationId xmlns:a16="http://schemas.microsoft.com/office/drawing/2014/main" id="{0080A551-0E19-4096-480F-98FABF72D58A}"/>
              </a:ext>
            </a:extLst>
          </p:cNvPr>
          <p:cNvSpPr/>
          <p:nvPr userDrawn="1"/>
        </p:nvSpPr>
        <p:spPr>
          <a:xfrm>
            <a:off x="6309360" y="2368296"/>
            <a:ext cx="2420874" cy="2651760"/>
          </a:xfrm>
          <a:prstGeom prst="roundRect">
            <a:avLst>
              <a:gd name="adj" fmla="val 12547"/>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3" name="Rectangle: Rounded Corners 12">
            <a:extLst>
              <a:ext uri="{FF2B5EF4-FFF2-40B4-BE49-F238E27FC236}">
                <a16:creationId xmlns:a16="http://schemas.microsoft.com/office/drawing/2014/main" id="{50EBB04A-E5AF-C71F-0302-E80778B9CF03}"/>
              </a:ext>
            </a:extLst>
          </p:cNvPr>
          <p:cNvSpPr>
            <a:spLocks/>
          </p:cNvSpPr>
          <p:nvPr userDrawn="1"/>
        </p:nvSpPr>
        <p:spPr>
          <a:xfrm>
            <a:off x="644652" y="1595046"/>
            <a:ext cx="1440180" cy="731520"/>
          </a:xfrm>
          <a:prstGeom prst="roundRect">
            <a:avLst>
              <a:gd name="adj" fmla="val 12547"/>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4" name="Rectangle: Rounded Corners 13">
            <a:extLst>
              <a:ext uri="{FF2B5EF4-FFF2-40B4-BE49-F238E27FC236}">
                <a16:creationId xmlns:a16="http://schemas.microsoft.com/office/drawing/2014/main" id="{823970F7-EF81-FED7-B365-CCB0EB3E7817}"/>
              </a:ext>
            </a:extLst>
          </p:cNvPr>
          <p:cNvSpPr>
            <a:spLocks/>
          </p:cNvSpPr>
          <p:nvPr userDrawn="1"/>
        </p:nvSpPr>
        <p:spPr>
          <a:xfrm>
            <a:off x="7052434" y="4999144"/>
            <a:ext cx="1440180" cy="731520"/>
          </a:xfrm>
          <a:prstGeom prst="roundRect">
            <a:avLst>
              <a:gd name="adj" fmla="val 12547"/>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5" name="Content Placeholder 2">
            <a:extLst>
              <a:ext uri="{FF2B5EF4-FFF2-40B4-BE49-F238E27FC236}">
                <a16:creationId xmlns:a16="http://schemas.microsoft.com/office/drawing/2014/main" id="{FD901757-90CA-3639-B9C1-64A669FD55A5}"/>
              </a:ext>
            </a:extLst>
          </p:cNvPr>
          <p:cNvSpPr>
            <a:spLocks noGrp="1"/>
          </p:cNvSpPr>
          <p:nvPr>
            <p:ph idx="15"/>
          </p:nvPr>
        </p:nvSpPr>
        <p:spPr>
          <a:xfrm>
            <a:off x="7050024" y="5000830"/>
            <a:ext cx="1440180" cy="731520"/>
          </a:xfrm>
          <a:noFill/>
        </p:spPr>
        <p:txBody>
          <a:bodyPr anchor="ctr" anchorCtr="0">
            <a:normAutofit/>
          </a:bodyPr>
          <a:lstStyle>
            <a:lvl1pPr marL="0" indent="0" algn="ctr">
              <a:buNone/>
              <a:defRPr sz="18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Content Placeholder 2">
            <a:extLst>
              <a:ext uri="{FF2B5EF4-FFF2-40B4-BE49-F238E27FC236}">
                <a16:creationId xmlns:a16="http://schemas.microsoft.com/office/drawing/2014/main" id="{F011041B-F5E4-0074-7E92-6014CB42C7D1}"/>
              </a:ext>
            </a:extLst>
          </p:cNvPr>
          <p:cNvSpPr>
            <a:spLocks noGrp="1"/>
          </p:cNvSpPr>
          <p:nvPr>
            <p:ph idx="14"/>
          </p:nvPr>
        </p:nvSpPr>
        <p:spPr>
          <a:xfrm>
            <a:off x="644652" y="1629316"/>
            <a:ext cx="1440180" cy="731520"/>
          </a:xfrm>
          <a:noFill/>
        </p:spPr>
        <p:txBody>
          <a:bodyPr anchor="ctr" anchorCtr="0">
            <a:normAutofit/>
          </a:bodyPr>
          <a:lstStyle>
            <a:lvl1pPr marL="0" indent="0" algn="ctr">
              <a:buNone/>
              <a:defRPr sz="18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7" name="Content Placeholder 2">
            <a:extLst>
              <a:ext uri="{FF2B5EF4-FFF2-40B4-BE49-F238E27FC236}">
                <a16:creationId xmlns:a16="http://schemas.microsoft.com/office/drawing/2014/main" id="{6D21437B-61DF-0B74-DC92-2D00F976FE5B}"/>
              </a:ext>
            </a:extLst>
          </p:cNvPr>
          <p:cNvSpPr>
            <a:spLocks noGrp="1"/>
          </p:cNvSpPr>
          <p:nvPr>
            <p:ph idx="17" hasCustomPrompt="1"/>
          </p:nvPr>
        </p:nvSpPr>
        <p:spPr>
          <a:xfrm>
            <a:off x="6001454" y="2382557"/>
            <a:ext cx="2743200" cy="2651760"/>
          </a:xfrm>
        </p:spPr>
        <p:txBody>
          <a:bodyPr tIns="182880" bIns="182880" anchor="ctr" anchorCtr="0">
            <a:normAutofit/>
          </a:bodyPr>
          <a:lstStyle>
            <a:lvl1pPr>
              <a:defRPr>
                <a:solidFill>
                  <a:srgbClr val="005571"/>
                </a:solidFill>
              </a:defRPr>
            </a:lvl1pPr>
            <a:lvl2pPr marL="600075" indent="-257175">
              <a:buFont typeface="Wingdings" pitchFamily="2" charset="2"/>
              <a:buChar char="§"/>
              <a:defRPr sz="1500">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1"/>
            <a:r>
              <a:rPr lang="en-US" dirty="0"/>
              <a:t>Second level</a:t>
            </a:r>
          </a:p>
        </p:txBody>
      </p:sp>
      <p:sp>
        <p:nvSpPr>
          <p:cNvPr id="18" name="Arrow: Curved Up 17">
            <a:extLst>
              <a:ext uri="{FF2B5EF4-FFF2-40B4-BE49-F238E27FC236}">
                <a16:creationId xmlns:a16="http://schemas.microsoft.com/office/drawing/2014/main" id="{B3661BD4-BF4F-6C54-AA6A-DAA43C33347B}"/>
              </a:ext>
            </a:extLst>
          </p:cNvPr>
          <p:cNvSpPr/>
          <p:nvPr userDrawn="1"/>
        </p:nvSpPr>
        <p:spPr>
          <a:xfrm>
            <a:off x="1508760" y="5029200"/>
            <a:ext cx="2263140" cy="731520"/>
          </a:xfrm>
          <a:prstGeom prst="curvedUp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solidFill>
                <a:schemeClr val="tx1"/>
              </a:solidFill>
            </a:endParaRPr>
          </a:p>
        </p:txBody>
      </p:sp>
      <p:sp>
        <p:nvSpPr>
          <p:cNvPr id="19" name="Arrow: Curved Down 18">
            <a:extLst>
              <a:ext uri="{FF2B5EF4-FFF2-40B4-BE49-F238E27FC236}">
                <a16:creationId xmlns:a16="http://schemas.microsoft.com/office/drawing/2014/main" id="{1740DAC4-123D-C76E-65C5-3B895530C050}"/>
              </a:ext>
            </a:extLst>
          </p:cNvPr>
          <p:cNvSpPr/>
          <p:nvPr userDrawn="1"/>
        </p:nvSpPr>
        <p:spPr>
          <a:xfrm>
            <a:off x="5375450" y="1627259"/>
            <a:ext cx="2263140" cy="731520"/>
          </a:xfrm>
          <a:prstGeom prst="curvedDown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solidFill>
                <a:schemeClr val="tx1"/>
              </a:solidFill>
            </a:endParaRPr>
          </a:p>
        </p:txBody>
      </p:sp>
      <p:sp>
        <p:nvSpPr>
          <p:cNvPr id="20" name="Content Placeholder 2">
            <a:extLst>
              <a:ext uri="{FF2B5EF4-FFF2-40B4-BE49-F238E27FC236}">
                <a16:creationId xmlns:a16="http://schemas.microsoft.com/office/drawing/2014/main" id="{660A5A49-4CB9-E0A1-9542-C52BF56E6A05}"/>
              </a:ext>
            </a:extLst>
          </p:cNvPr>
          <p:cNvSpPr>
            <a:spLocks noGrp="1"/>
          </p:cNvSpPr>
          <p:nvPr>
            <p:ph idx="16" hasCustomPrompt="1"/>
          </p:nvPr>
        </p:nvSpPr>
        <p:spPr>
          <a:xfrm>
            <a:off x="101164" y="2368296"/>
            <a:ext cx="2743200" cy="2651760"/>
          </a:xfrm>
        </p:spPr>
        <p:txBody>
          <a:bodyPr tIns="182880" bIns="182880" anchor="ctr" anchorCtr="0">
            <a:normAutofit/>
          </a:bodyPr>
          <a:lstStyle>
            <a:lvl1pPr>
              <a:defRPr>
                <a:solidFill>
                  <a:srgbClr val="005571"/>
                </a:solidFill>
              </a:defRPr>
            </a:lvl1pPr>
            <a:lvl2pPr marL="600075" indent="-257175">
              <a:buFont typeface="Wingdings" pitchFamily="2" charset="2"/>
              <a:buChar char="§"/>
              <a:defRPr sz="1500">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1"/>
            <a:r>
              <a:rPr lang="en-US" dirty="0"/>
              <a:t>Second level</a:t>
            </a:r>
          </a:p>
        </p:txBody>
      </p:sp>
      <p:pic>
        <p:nvPicPr>
          <p:cNvPr id="21" name="Picture 20" descr="A person and person holding gears&#10;&#10;Description automatically generated">
            <a:extLst>
              <a:ext uri="{FF2B5EF4-FFF2-40B4-BE49-F238E27FC236}">
                <a16:creationId xmlns:a16="http://schemas.microsoft.com/office/drawing/2014/main" id="{587C294D-E864-F855-BB8E-45C5ED263F8E}"/>
              </a:ext>
            </a:extLst>
          </p:cNvPr>
          <p:cNvPicPr>
            <a:picLocks noChangeAspect="1"/>
          </p:cNvPicPr>
          <p:nvPr userDrawn="1"/>
        </p:nvPicPr>
        <p:blipFill>
          <a:blip r:embed="rId4"/>
          <a:stretch>
            <a:fillRect/>
          </a:stretch>
        </p:blipFill>
        <p:spPr>
          <a:xfrm>
            <a:off x="3758184" y="929331"/>
            <a:ext cx="1621777" cy="1371600"/>
          </a:xfrm>
          <a:prstGeom prst="rect">
            <a:avLst/>
          </a:prstGeom>
        </p:spPr>
      </p:pic>
      <p:sp>
        <p:nvSpPr>
          <p:cNvPr id="7" name="Content Placeholder 2">
            <a:extLst>
              <a:ext uri="{FF2B5EF4-FFF2-40B4-BE49-F238E27FC236}">
                <a16:creationId xmlns:a16="http://schemas.microsoft.com/office/drawing/2014/main" id="{067801AC-C406-EA3E-0E0F-AF0518A59CC9}"/>
              </a:ext>
            </a:extLst>
          </p:cNvPr>
          <p:cNvSpPr>
            <a:spLocks noGrp="1"/>
          </p:cNvSpPr>
          <p:nvPr>
            <p:ph idx="13"/>
          </p:nvPr>
        </p:nvSpPr>
        <p:spPr>
          <a:xfrm>
            <a:off x="3360420" y="2390457"/>
            <a:ext cx="2420874" cy="2651760"/>
          </a:xfrm>
        </p:spPr>
        <p:txBody>
          <a:bodyPr anchor="ctr" anchorCtr="0">
            <a:normAutofit/>
          </a:bodyPr>
          <a:lstStyle>
            <a:lvl1pPr marL="0" indent="0" algn="ctr">
              <a:buNone/>
              <a:defRPr sz="30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815639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5" name="Picture 4" descr="A group of people running on a dollar sign&#10;&#10;Description automatically generated">
            <a:extLst>
              <a:ext uri="{FF2B5EF4-FFF2-40B4-BE49-F238E27FC236}">
                <a16:creationId xmlns:a16="http://schemas.microsoft.com/office/drawing/2014/main" id="{F5148CBC-244F-6B53-41A4-C69077C71127}"/>
              </a:ext>
            </a:extLst>
          </p:cNvPr>
          <p:cNvPicPr>
            <a:picLocks noChangeAspect="1"/>
          </p:cNvPicPr>
          <p:nvPr userDrawn="1"/>
        </p:nvPicPr>
        <p:blipFill rotWithShape="1">
          <a:blip r:embed="rId2">
            <a:alphaModFix/>
          </a:blip>
          <a:srcRect b="23191"/>
          <a:stretch/>
        </p:blipFill>
        <p:spPr>
          <a:xfrm>
            <a:off x="0" y="3840481"/>
            <a:ext cx="9144000" cy="2949256"/>
          </a:xfrm>
          <a:prstGeom prst="rect">
            <a:avLst/>
          </a:prstGeom>
        </p:spPr>
      </p:pic>
      <p:pic>
        <p:nvPicPr>
          <p:cNvPr id="4" name="Picture 3">
            <a:extLst>
              <a:ext uri="{FF2B5EF4-FFF2-40B4-BE49-F238E27FC236}">
                <a16:creationId xmlns:a16="http://schemas.microsoft.com/office/drawing/2014/main" id="{E4936ED4-1693-DF95-78B7-64FD77D11939}"/>
              </a:ext>
            </a:extLst>
          </p:cNvPr>
          <p:cNvPicPr>
            <a:picLocks noChangeAspect="1"/>
          </p:cNvPicPr>
          <p:nvPr userDrawn="1"/>
        </p:nvPicPr>
        <p:blipFill>
          <a:blip r:embed="rId3"/>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4"/>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C86B5E11-DEBE-9A12-36B2-F73FF5D8F490}"/>
              </a:ext>
            </a:extLst>
          </p:cNvPr>
          <p:cNvSpPr>
            <a:spLocks noGrp="1"/>
          </p:cNvSpPr>
          <p:nvPr>
            <p:ph idx="11"/>
          </p:nvPr>
        </p:nvSpPr>
        <p:spPr>
          <a:xfrm>
            <a:off x="411480" y="1097280"/>
            <a:ext cx="8318754" cy="411480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8">
            <a:extLst>
              <a:ext uri="{FF2B5EF4-FFF2-40B4-BE49-F238E27FC236}">
                <a16:creationId xmlns:a16="http://schemas.microsoft.com/office/drawing/2014/main" id="{33409A93-D7D2-0FF4-D197-A1FED46DAAEB}"/>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Tree>
    <p:extLst>
      <p:ext uri="{BB962C8B-B14F-4D97-AF65-F5344CB8AC3E}">
        <p14:creationId xmlns:p14="http://schemas.microsoft.com/office/powerpoint/2010/main" val="1541715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3" name="Picture 2" descr="A person standing on a paper boat&#10;&#10;Description automatically generated">
            <a:extLst>
              <a:ext uri="{FF2B5EF4-FFF2-40B4-BE49-F238E27FC236}">
                <a16:creationId xmlns:a16="http://schemas.microsoft.com/office/drawing/2014/main" id="{108BC024-4C0A-388C-56FA-0C054DBEA9B3}"/>
              </a:ext>
            </a:extLst>
          </p:cNvPr>
          <p:cNvPicPr>
            <a:picLocks noChangeAspect="1"/>
          </p:cNvPicPr>
          <p:nvPr userDrawn="1"/>
        </p:nvPicPr>
        <p:blipFill rotWithShape="1">
          <a:blip r:embed="rId2"/>
          <a:srcRect l="-27" t="-531" r="74102" b="531"/>
          <a:stretch/>
        </p:blipFill>
        <p:spPr>
          <a:xfrm>
            <a:off x="2338900" y="3511296"/>
            <a:ext cx="2404529" cy="3346704"/>
          </a:xfrm>
          <a:prstGeom prst="rect">
            <a:avLst/>
          </a:prstGeom>
        </p:spPr>
      </p:pic>
      <p:pic>
        <p:nvPicPr>
          <p:cNvPr id="6" name="Picture 5" descr="A person standing on a paper boat&#10;&#10;Description automatically generated">
            <a:extLst>
              <a:ext uri="{FF2B5EF4-FFF2-40B4-BE49-F238E27FC236}">
                <a16:creationId xmlns:a16="http://schemas.microsoft.com/office/drawing/2014/main" id="{9E8A4CAA-974D-DDB2-BF35-21CA48CAD11B}"/>
              </a:ext>
            </a:extLst>
          </p:cNvPr>
          <p:cNvPicPr>
            <a:picLocks noChangeAspect="1"/>
          </p:cNvPicPr>
          <p:nvPr userDrawn="1"/>
        </p:nvPicPr>
        <p:blipFill rotWithShape="1">
          <a:blip r:embed="rId2"/>
          <a:srcRect l="31996" r="19709"/>
          <a:stretch/>
        </p:blipFill>
        <p:spPr>
          <a:xfrm>
            <a:off x="4727847" y="3558582"/>
            <a:ext cx="4416154" cy="3299418"/>
          </a:xfrm>
          <a:prstGeom prst="rect">
            <a:avLst/>
          </a:prstGeom>
        </p:spPr>
      </p:pic>
      <p:pic>
        <p:nvPicPr>
          <p:cNvPr id="9" name="Picture 8" descr="A person standing on a paper boat&#10;&#10;Description automatically generated">
            <a:extLst>
              <a:ext uri="{FF2B5EF4-FFF2-40B4-BE49-F238E27FC236}">
                <a16:creationId xmlns:a16="http://schemas.microsoft.com/office/drawing/2014/main" id="{0EE60E90-C910-47C2-9A83-AFF9EF7BDA10}"/>
              </a:ext>
            </a:extLst>
          </p:cNvPr>
          <p:cNvPicPr>
            <a:picLocks noChangeAspect="1"/>
          </p:cNvPicPr>
          <p:nvPr userDrawn="1"/>
        </p:nvPicPr>
        <p:blipFill rotWithShape="1">
          <a:blip r:embed="rId2"/>
          <a:srcRect l="-27" t="-531" r="74102" b="531"/>
          <a:stretch/>
        </p:blipFill>
        <p:spPr>
          <a:xfrm>
            <a:off x="0" y="3511296"/>
            <a:ext cx="2404529" cy="3346704"/>
          </a:xfrm>
          <a:prstGeom prst="rect">
            <a:avLst/>
          </a:prstGeom>
        </p:spPr>
      </p:pic>
      <p:pic>
        <p:nvPicPr>
          <p:cNvPr id="4" name="Picture 3">
            <a:extLst>
              <a:ext uri="{FF2B5EF4-FFF2-40B4-BE49-F238E27FC236}">
                <a16:creationId xmlns:a16="http://schemas.microsoft.com/office/drawing/2014/main" id="{E4936ED4-1693-DF95-78B7-64FD77D11939}"/>
              </a:ext>
            </a:extLst>
          </p:cNvPr>
          <p:cNvPicPr>
            <a:picLocks noChangeAspect="1"/>
          </p:cNvPicPr>
          <p:nvPr userDrawn="1"/>
        </p:nvPicPr>
        <p:blipFill>
          <a:blip r:embed="rId3"/>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4"/>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C86B5E11-DEBE-9A12-36B2-F73FF5D8F490}"/>
              </a:ext>
            </a:extLst>
          </p:cNvPr>
          <p:cNvSpPr>
            <a:spLocks noGrp="1"/>
          </p:cNvSpPr>
          <p:nvPr>
            <p:ph idx="11"/>
          </p:nvPr>
        </p:nvSpPr>
        <p:spPr>
          <a:xfrm>
            <a:off x="411480" y="1097280"/>
            <a:ext cx="8318754" cy="411480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8">
            <a:extLst>
              <a:ext uri="{FF2B5EF4-FFF2-40B4-BE49-F238E27FC236}">
                <a16:creationId xmlns:a16="http://schemas.microsoft.com/office/drawing/2014/main" id="{33409A93-D7D2-0FF4-D197-A1FED46DAAEB}"/>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Tree>
    <p:extLst>
      <p:ext uri="{BB962C8B-B14F-4D97-AF65-F5344CB8AC3E}">
        <p14:creationId xmlns:p14="http://schemas.microsoft.com/office/powerpoint/2010/main" val="889136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36ED4-1693-DF95-78B7-64FD77D11939}"/>
              </a:ext>
            </a:extLst>
          </p:cNvPr>
          <p:cNvPicPr>
            <a:picLocks noChangeAspect="1"/>
          </p:cNvPicPr>
          <p:nvPr userDrawn="1"/>
        </p:nvPicPr>
        <p:blipFill>
          <a:blip r:embed="rId2"/>
          <a:stretch>
            <a:fillRect/>
          </a:stretch>
        </p:blipFill>
        <p:spPr>
          <a:xfrm>
            <a:off x="1"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sp>
        <p:nvSpPr>
          <p:cNvPr id="10" name="Slide Number Placeholder 8">
            <a:extLst>
              <a:ext uri="{FF2B5EF4-FFF2-40B4-BE49-F238E27FC236}">
                <a16:creationId xmlns:a16="http://schemas.microsoft.com/office/drawing/2014/main" id="{33409A93-D7D2-0FF4-D197-A1FED46DAAEB}"/>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11" name="Freeform: Shape 10">
            <a:extLst>
              <a:ext uri="{FF2B5EF4-FFF2-40B4-BE49-F238E27FC236}">
                <a16:creationId xmlns:a16="http://schemas.microsoft.com/office/drawing/2014/main" id="{B68793C1-8B34-1A67-9940-8F814AEA4C60}"/>
              </a:ext>
            </a:extLst>
          </p:cNvPr>
          <p:cNvSpPr/>
          <p:nvPr/>
        </p:nvSpPr>
        <p:spPr>
          <a:xfrm rot="5400000" flipV="1">
            <a:off x="3086716" y="2512352"/>
            <a:ext cx="1920240" cy="1440180"/>
          </a:xfrm>
          <a:custGeom>
            <a:avLst/>
            <a:gdLst>
              <a:gd name="connsiteX0" fmla="*/ 236327 w 1836521"/>
              <a:gd name="connsiteY0" fmla="*/ 0 h 1814076"/>
              <a:gd name="connsiteX1" fmla="*/ 1516475 w 1836521"/>
              <a:gd name="connsiteY1" fmla="*/ 0 h 1814076"/>
              <a:gd name="connsiteX2" fmla="*/ 1836521 w 1836521"/>
              <a:gd name="connsiteY2" fmla="*/ 320046 h 1814076"/>
              <a:gd name="connsiteX3" fmla="*/ 1836521 w 1836521"/>
              <a:gd name="connsiteY3" fmla="*/ 1600194 h 1814076"/>
              <a:gd name="connsiteX4" fmla="*/ 1781863 w 1836521"/>
              <a:gd name="connsiteY4" fmla="*/ 1779135 h 1814076"/>
              <a:gd name="connsiteX5" fmla="*/ 1753034 w 1836521"/>
              <a:gd name="connsiteY5" fmla="*/ 1814076 h 1814076"/>
              <a:gd name="connsiteX6" fmla="*/ 0 w 1836521"/>
              <a:gd name="connsiteY6" fmla="*/ 105883 h 1814076"/>
              <a:gd name="connsiteX7" fmla="*/ 10020 w 1836521"/>
              <a:gd name="connsiteY7" fmla="*/ 93739 h 1814076"/>
              <a:gd name="connsiteX8" fmla="*/ 236327 w 1836521"/>
              <a:gd name="connsiteY8" fmla="*/ 0 h 181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521" h="1814076">
                <a:moveTo>
                  <a:pt x="236327" y="0"/>
                </a:moveTo>
                <a:lnTo>
                  <a:pt x="1516475" y="0"/>
                </a:lnTo>
                <a:cubicBezTo>
                  <a:pt x="1693232" y="0"/>
                  <a:pt x="1836521" y="143289"/>
                  <a:pt x="1836521" y="320046"/>
                </a:cubicBezTo>
                <a:lnTo>
                  <a:pt x="1836521" y="1600194"/>
                </a:lnTo>
                <a:cubicBezTo>
                  <a:pt x="1836521" y="1666478"/>
                  <a:pt x="1816371" y="1728056"/>
                  <a:pt x="1781863" y="1779135"/>
                </a:cubicBezTo>
                <a:lnTo>
                  <a:pt x="1753034" y="1814076"/>
                </a:lnTo>
                <a:lnTo>
                  <a:pt x="0" y="105883"/>
                </a:lnTo>
                <a:lnTo>
                  <a:pt x="10020" y="93739"/>
                </a:lnTo>
                <a:cubicBezTo>
                  <a:pt x="67937" y="35822"/>
                  <a:pt x="147949" y="0"/>
                  <a:pt x="236327"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a:p>
        </p:txBody>
      </p:sp>
      <p:sp>
        <p:nvSpPr>
          <p:cNvPr id="14" name="Freeform: Shape 13">
            <a:extLst>
              <a:ext uri="{FF2B5EF4-FFF2-40B4-BE49-F238E27FC236}">
                <a16:creationId xmlns:a16="http://schemas.microsoft.com/office/drawing/2014/main" id="{28010D09-DF5F-ACE2-E6E2-AE5A064182CF}"/>
              </a:ext>
            </a:extLst>
          </p:cNvPr>
          <p:cNvSpPr/>
          <p:nvPr/>
        </p:nvSpPr>
        <p:spPr>
          <a:xfrm>
            <a:off x="4275831" y="3264233"/>
            <a:ext cx="1440180" cy="1920240"/>
          </a:xfrm>
          <a:custGeom>
            <a:avLst/>
            <a:gdLst>
              <a:gd name="connsiteX0" fmla="*/ 236327 w 1836521"/>
              <a:gd name="connsiteY0" fmla="*/ 0 h 1814076"/>
              <a:gd name="connsiteX1" fmla="*/ 1516475 w 1836521"/>
              <a:gd name="connsiteY1" fmla="*/ 0 h 1814076"/>
              <a:gd name="connsiteX2" fmla="*/ 1836521 w 1836521"/>
              <a:gd name="connsiteY2" fmla="*/ 320046 h 1814076"/>
              <a:gd name="connsiteX3" fmla="*/ 1836521 w 1836521"/>
              <a:gd name="connsiteY3" fmla="*/ 1600194 h 1814076"/>
              <a:gd name="connsiteX4" fmla="*/ 1781863 w 1836521"/>
              <a:gd name="connsiteY4" fmla="*/ 1779135 h 1814076"/>
              <a:gd name="connsiteX5" fmla="*/ 1753034 w 1836521"/>
              <a:gd name="connsiteY5" fmla="*/ 1814076 h 1814076"/>
              <a:gd name="connsiteX6" fmla="*/ 0 w 1836521"/>
              <a:gd name="connsiteY6" fmla="*/ 105883 h 1814076"/>
              <a:gd name="connsiteX7" fmla="*/ 10020 w 1836521"/>
              <a:gd name="connsiteY7" fmla="*/ 93739 h 1814076"/>
              <a:gd name="connsiteX8" fmla="*/ 236327 w 1836521"/>
              <a:gd name="connsiteY8" fmla="*/ 0 h 181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521" h="1814076">
                <a:moveTo>
                  <a:pt x="236327" y="0"/>
                </a:moveTo>
                <a:lnTo>
                  <a:pt x="1516475" y="0"/>
                </a:lnTo>
                <a:cubicBezTo>
                  <a:pt x="1693232" y="0"/>
                  <a:pt x="1836521" y="143289"/>
                  <a:pt x="1836521" y="320046"/>
                </a:cubicBezTo>
                <a:lnTo>
                  <a:pt x="1836521" y="1600194"/>
                </a:lnTo>
                <a:cubicBezTo>
                  <a:pt x="1836521" y="1666478"/>
                  <a:pt x="1816371" y="1728056"/>
                  <a:pt x="1781863" y="1779135"/>
                </a:cubicBezTo>
                <a:lnTo>
                  <a:pt x="1753034" y="1814076"/>
                </a:lnTo>
                <a:lnTo>
                  <a:pt x="0" y="105883"/>
                </a:lnTo>
                <a:lnTo>
                  <a:pt x="10020" y="93739"/>
                </a:lnTo>
                <a:cubicBezTo>
                  <a:pt x="67937" y="35822"/>
                  <a:pt x="147949" y="0"/>
                  <a:pt x="23632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a:p>
        </p:txBody>
      </p:sp>
      <p:sp>
        <p:nvSpPr>
          <p:cNvPr id="17" name="Freeform: Shape 16">
            <a:extLst>
              <a:ext uri="{FF2B5EF4-FFF2-40B4-BE49-F238E27FC236}">
                <a16:creationId xmlns:a16="http://schemas.microsoft.com/office/drawing/2014/main" id="{E598597A-C524-583F-A103-D2EE66296B11}"/>
              </a:ext>
            </a:extLst>
          </p:cNvPr>
          <p:cNvSpPr/>
          <p:nvPr/>
        </p:nvSpPr>
        <p:spPr>
          <a:xfrm>
            <a:off x="2919475" y="1453548"/>
            <a:ext cx="1440180" cy="1920240"/>
          </a:xfrm>
          <a:custGeom>
            <a:avLst/>
            <a:gdLst>
              <a:gd name="connsiteX0" fmla="*/ 236327 w 1836521"/>
              <a:gd name="connsiteY0" fmla="*/ 0 h 1814076"/>
              <a:gd name="connsiteX1" fmla="*/ 1516475 w 1836521"/>
              <a:gd name="connsiteY1" fmla="*/ 0 h 1814076"/>
              <a:gd name="connsiteX2" fmla="*/ 1836521 w 1836521"/>
              <a:gd name="connsiteY2" fmla="*/ 320046 h 1814076"/>
              <a:gd name="connsiteX3" fmla="*/ 1836521 w 1836521"/>
              <a:gd name="connsiteY3" fmla="*/ 1600194 h 1814076"/>
              <a:gd name="connsiteX4" fmla="*/ 1781863 w 1836521"/>
              <a:gd name="connsiteY4" fmla="*/ 1779135 h 1814076"/>
              <a:gd name="connsiteX5" fmla="*/ 1753034 w 1836521"/>
              <a:gd name="connsiteY5" fmla="*/ 1814076 h 1814076"/>
              <a:gd name="connsiteX6" fmla="*/ 0 w 1836521"/>
              <a:gd name="connsiteY6" fmla="*/ 105883 h 1814076"/>
              <a:gd name="connsiteX7" fmla="*/ 10020 w 1836521"/>
              <a:gd name="connsiteY7" fmla="*/ 93739 h 1814076"/>
              <a:gd name="connsiteX8" fmla="*/ 236327 w 1836521"/>
              <a:gd name="connsiteY8" fmla="*/ 0 h 181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521" h="1814076">
                <a:moveTo>
                  <a:pt x="236327" y="0"/>
                </a:moveTo>
                <a:lnTo>
                  <a:pt x="1516475" y="0"/>
                </a:lnTo>
                <a:cubicBezTo>
                  <a:pt x="1693232" y="0"/>
                  <a:pt x="1836521" y="143289"/>
                  <a:pt x="1836521" y="320046"/>
                </a:cubicBezTo>
                <a:lnTo>
                  <a:pt x="1836521" y="1600194"/>
                </a:lnTo>
                <a:cubicBezTo>
                  <a:pt x="1836521" y="1666478"/>
                  <a:pt x="1816371" y="1728056"/>
                  <a:pt x="1781863" y="1779135"/>
                </a:cubicBezTo>
                <a:lnTo>
                  <a:pt x="1753034" y="1814076"/>
                </a:lnTo>
                <a:lnTo>
                  <a:pt x="0" y="105883"/>
                </a:lnTo>
                <a:lnTo>
                  <a:pt x="10020" y="93739"/>
                </a:lnTo>
                <a:cubicBezTo>
                  <a:pt x="67937" y="35822"/>
                  <a:pt x="147949" y="0"/>
                  <a:pt x="236327"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a:p>
        </p:txBody>
      </p:sp>
      <p:sp>
        <p:nvSpPr>
          <p:cNvPr id="19" name="Rectangle 18">
            <a:extLst>
              <a:ext uri="{FF2B5EF4-FFF2-40B4-BE49-F238E27FC236}">
                <a16:creationId xmlns:a16="http://schemas.microsoft.com/office/drawing/2014/main" id="{4352C3DB-F632-0285-6216-E0F94A29D441}"/>
              </a:ext>
            </a:extLst>
          </p:cNvPr>
          <p:cNvSpPr/>
          <p:nvPr userDrawn="1"/>
        </p:nvSpPr>
        <p:spPr>
          <a:xfrm rot="18900000" flipH="1">
            <a:off x="4437546" y="-239109"/>
            <a:ext cx="70594" cy="778169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21" name="Freeform: Shape 20">
            <a:extLst>
              <a:ext uri="{FF2B5EF4-FFF2-40B4-BE49-F238E27FC236}">
                <a16:creationId xmlns:a16="http://schemas.microsoft.com/office/drawing/2014/main" id="{19F2B22F-0635-E443-D591-1067E401D7FD}"/>
              </a:ext>
            </a:extLst>
          </p:cNvPr>
          <p:cNvSpPr/>
          <p:nvPr/>
        </p:nvSpPr>
        <p:spPr>
          <a:xfrm rot="5400000" flipV="1">
            <a:off x="4443072" y="4323402"/>
            <a:ext cx="1920240" cy="1440180"/>
          </a:xfrm>
          <a:custGeom>
            <a:avLst/>
            <a:gdLst>
              <a:gd name="connsiteX0" fmla="*/ 236327 w 1836521"/>
              <a:gd name="connsiteY0" fmla="*/ 0 h 1814076"/>
              <a:gd name="connsiteX1" fmla="*/ 1516475 w 1836521"/>
              <a:gd name="connsiteY1" fmla="*/ 0 h 1814076"/>
              <a:gd name="connsiteX2" fmla="*/ 1836521 w 1836521"/>
              <a:gd name="connsiteY2" fmla="*/ 320046 h 1814076"/>
              <a:gd name="connsiteX3" fmla="*/ 1836521 w 1836521"/>
              <a:gd name="connsiteY3" fmla="*/ 1600194 h 1814076"/>
              <a:gd name="connsiteX4" fmla="*/ 1781863 w 1836521"/>
              <a:gd name="connsiteY4" fmla="*/ 1779135 h 1814076"/>
              <a:gd name="connsiteX5" fmla="*/ 1753034 w 1836521"/>
              <a:gd name="connsiteY5" fmla="*/ 1814076 h 1814076"/>
              <a:gd name="connsiteX6" fmla="*/ 0 w 1836521"/>
              <a:gd name="connsiteY6" fmla="*/ 105883 h 1814076"/>
              <a:gd name="connsiteX7" fmla="*/ 10020 w 1836521"/>
              <a:gd name="connsiteY7" fmla="*/ 93739 h 1814076"/>
              <a:gd name="connsiteX8" fmla="*/ 236327 w 1836521"/>
              <a:gd name="connsiteY8" fmla="*/ 0 h 181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521" h="1814076">
                <a:moveTo>
                  <a:pt x="236327" y="0"/>
                </a:moveTo>
                <a:lnTo>
                  <a:pt x="1516475" y="0"/>
                </a:lnTo>
                <a:cubicBezTo>
                  <a:pt x="1693232" y="0"/>
                  <a:pt x="1836521" y="143289"/>
                  <a:pt x="1836521" y="320046"/>
                </a:cubicBezTo>
                <a:lnTo>
                  <a:pt x="1836521" y="1600194"/>
                </a:lnTo>
                <a:cubicBezTo>
                  <a:pt x="1836521" y="1666478"/>
                  <a:pt x="1816371" y="1728056"/>
                  <a:pt x="1781863" y="1779135"/>
                </a:cubicBezTo>
                <a:lnTo>
                  <a:pt x="1753034" y="1814076"/>
                </a:lnTo>
                <a:lnTo>
                  <a:pt x="0" y="105883"/>
                </a:lnTo>
                <a:lnTo>
                  <a:pt x="10020" y="93739"/>
                </a:lnTo>
                <a:cubicBezTo>
                  <a:pt x="67937" y="35822"/>
                  <a:pt x="147949" y="0"/>
                  <a:pt x="236327" y="0"/>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a:p>
        </p:txBody>
      </p:sp>
      <p:sp>
        <p:nvSpPr>
          <p:cNvPr id="23" name="Rectangle 22">
            <a:extLst>
              <a:ext uri="{FF2B5EF4-FFF2-40B4-BE49-F238E27FC236}">
                <a16:creationId xmlns:a16="http://schemas.microsoft.com/office/drawing/2014/main" id="{D4CCCC0A-E2CD-A004-C237-F23B4D50B675}"/>
              </a:ext>
            </a:extLst>
          </p:cNvPr>
          <p:cNvSpPr/>
          <p:nvPr userDrawn="1"/>
        </p:nvSpPr>
        <p:spPr>
          <a:xfrm rot="18900000" flipH="1">
            <a:off x="4186477" y="-97717"/>
            <a:ext cx="368421" cy="7795094"/>
          </a:xfrm>
          <a:prstGeom prst="rect">
            <a:avLst/>
          </a:prstGeom>
          <a:gradFill flip="none" rotWithShape="1">
            <a:gsLst>
              <a:gs pos="0">
                <a:schemeClr val="bg1">
                  <a:alpha val="0"/>
                </a:schemeClr>
              </a:gs>
              <a:gs pos="80000">
                <a:schemeClr val="tx2">
                  <a:alpha val="61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1" name="Text Placeholder 41">
            <a:extLst>
              <a:ext uri="{FF2B5EF4-FFF2-40B4-BE49-F238E27FC236}">
                <a16:creationId xmlns:a16="http://schemas.microsoft.com/office/drawing/2014/main" id="{1E53CD57-17D2-8355-83B2-D27C3828A87E}"/>
              </a:ext>
            </a:extLst>
          </p:cNvPr>
          <p:cNvSpPr>
            <a:spLocks noGrp="1"/>
          </p:cNvSpPr>
          <p:nvPr>
            <p:ph type="body" sz="quarter" idx="26" hasCustomPrompt="1"/>
          </p:nvPr>
        </p:nvSpPr>
        <p:spPr>
          <a:xfrm>
            <a:off x="205740" y="2305598"/>
            <a:ext cx="3086100" cy="366713"/>
          </a:xfrm>
        </p:spPr>
        <p:txBody>
          <a:bodyPr>
            <a:normAutofit/>
          </a:bodyPr>
          <a:lstStyle>
            <a:lvl1pPr marL="0" indent="0" algn="r">
              <a:buNone/>
              <a:defRPr sz="1500" b="1" cap="all" baseline="0">
                <a:solidFill>
                  <a:srgbClr val="002B49"/>
                </a:solidFill>
              </a:defRPr>
            </a:lvl1pPr>
          </a:lstStyle>
          <a:p>
            <a:pPr lvl="0"/>
            <a:r>
              <a:rPr lang="en-US" dirty="0"/>
              <a:t>CLICK TO EDIT</a:t>
            </a:r>
          </a:p>
        </p:txBody>
      </p:sp>
      <p:sp>
        <p:nvSpPr>
          <p:cNvPr id="42" name="Text Placeholder 41">
            <a:extLst>
              <a:ext uri="{FF2B5EF4-FFF2-40B4-BE49-F238E27FC236}">
                <a16:creationId xmlns:a16="http://schemas.microsoft.com/office/drawing/2014/main" id="{5953D88D-0F9D-6E61-0046-202CB6F6F8F1}"/>
              </a:ext>
            </a:extLst>
          </p:cNvPr>
          <p:cNvSpPr>
            <a:spLocks noGrp="1"/>
          </p:cNvSpPr>
          <p:nvPr>
            <p:ph type="body" sz="quarter" idx="27" hasCustomPrompt="1"/>
          </p:nvPr>
        </p:nvSpPr>
        <p:spPr>
          <a:xfrm>
            <a:off x="1508760" y="4837927"/>
            <a:ext cx="3086100" cy="366713"/>
          </a:xfrm>
        </p:spPr>
        <p:txBody>
          <a:bodyPr>
            <a:normAutofit/>
          </a:bodyPr>
          <a:lstStyle>
            <a:lvl1pPr marL="0" indent="0" algn="r">
              <a:buNone/>
              <a:defRPr sz="1500" b="1" cap="all" baseline="0">
                <a:solidFill>
                  <a:srgbClr val="7BA7BC"/>
                </a:solidFill>
              </a:defRPr>
            </a:lvl1pPr>
          </a:lstStyle>
          <a:p>
            <a:pPr lvl="0"/>
            <a:r>
              <a:rPr lang="en-US" dirty="0"/>
              <a:t>CLICK TO EDIT</a:t>
            </a:r>
          </a:p>
        </p:txBody>
      </p:sp>
      <p:sp>
        <p:nvSpPr>
          <p:cNvPr id="43" name="Text Placeholder 41">
            <a:extLst>
              <a:ext uri="{FF2B5EF4-FFF2-40B4-BE49-F238E27FC236}">
                <a16:creationId xmlns:a16="http://schemas.microsoft.com/office/drawing/2014/main" id="{D61CF092-9C08-7850-9478-CDE4144E1D8C}"/>
              </a:ext>
            </a:extLst>
          </p:cNvPr>
          <p:cNvSpPr>
            <a:spLocks noGrp="1"/>
          </p:cNvSpPr>
          <p:nvPr>
            <p:ph type="body" sz="quarter" idx="28" hasCustomPrompt="1"/>
          </p:nvPr>
        </p:nvSpPr>
        <p:spPr>
          <a:xfrm>
            <a:off x="4457700" y="1042581"/>
            <a:ext cx="3086100" cy="366713"/>
          </a:xfrm>
        </p:spPr>
        <p:txBody>
          <a:bodyPr>
            <a:normAutofit/>
          </a:bodyPr>
          <a:lstStyle>
            <a:lvl1pPr marL="0" indent="0" algn="l">
              <a:buNone/>
              <a:defRPr sz="1500" b="1" cap="all" baseline="0">
                <a:solidFill>
                  <a:srgbClr val="6F9BA3"/>
                </a:solidFill>
              </a:defRPr>
            </a:lvl1pPr>
          </a:lstStyle>
          <a:p>
            <a:pPr lvl="0"/>
            <a:r>
              <a:rPr lang="en-US" dirty="0"/>
              <a:t>CLICK TO EDIT</a:t>
            </a:r>
          </a:p>
        </p:txBody>
      </p:sp>
      <p:sp>
        <p:nvSpPr>
          <p:cNvPr id="44" name="Text Placeholder 41">
            <a:extLst>
              <a:ext uri="{FF2B5EF4-FFF2-40B4-BE49-F238E27FC236}">
                <a16:creationId xmlns:a16="http://schemas.microsoft.com/office/drawing/2014/main" id="{2440BCD8-D31F-9AFB-8344-ED495287C431}"/>
              </a:ext>
            </a:extLst>
          </p:cNvPr>
          <p:cNvSpPr>
            <a:spLocks noGrp="1"/>
          </p:cNvSpPr>
          <p:nvPr>
            <p:ph type="body" sz="quarter" idx="29" hasCustomPrompt="1"/>
          </p:nvPr>
        </p:nvSpPr>
        <p:spPr>
          <a:xfrm>
            <a:off x="5760720" y="3276316"/>
            <a:ext cx="3086100" cy="366713"/>
          </a:xfrm>
        </p:spPr>
        <p:txBody>
          <a:bodyPr>
            <a:normAutofit/>
          </a:bodyPr>
          <a:lstStyle>
            <a:lvl1pPr marL="0" indent="0" algn="l">
              <a:buNone/>
              <a:defRPr sz="1500" b="1" cap="all" baseline="0">
                <a:solidFill>
                  <a:srgbClr val="FF9324"/>
                </a:solidFill>
              </a:defRPr>
            </a:lvl1pPr>
          </a:lstStyle>
          <a:p>
            <a:pPr lvl="0"/>
            <a:r>
              <a:rPr lang="en-US" dirty="0"/>
              <a:t>CLICK TO EDIT</a:t>
            </a:r>
          </a:p>
        </p:txBody>
      </p:sp>
      <p:sp>
        <p:nvSpPr>
          <p:cNvPr id="45" name="Text Placeholder 41">
            <a:extLst>
              <a:ext uri="{FF2B5EF4-FFF2-40B4-BE49-F238E27FC236}">
                <a16:creationId xmlns:a16="http://schemas.microsoft.com/office/drawing/2014/main" id="{B823B471-6883-3245-3C4A-71707C811D5F}"/>
              </a:ext>
            </a:extLst>
          </p:cNvPr>
          <p:cNvSpPr>
            <a:spLocks noGrp="1"/>
          </p:cNvSpPr>
          <p:nvPr>
            <p:ph type="body" sz="quarter" idx="33" hasCustomPrompt="1"/>
          </p:nvPr>
        </p:nvSpPr>
        <p:spPr>
          <a:xfrm>
            <a:off x="205740" y="2683378"/>
            <a:ext cx="3086100" cy="1681963"/>
          </a:xfrm>
        </p:spPr>
        <p:txBody>
          <a:bodyPr>
            <a:normAutofit/>
          </a:bodyPr>
          <a:lstStyle>
            <a:lvl1pPr marL="0" indent="0" algn="r">
              <a:buNone/>
              <a:defRPr sz="1500" b="0" cap="none" baseline="0">
                <a:solidFill>
                  <a:schemeClr val="accent3"/>
                </a:solidFill>
              </a:defRPr>
            </a:lvl1pPr>
          </a:lstStyle>
          <a:p>
            <a:pPr lvl="0"/>
            <a:r>
              <a:rPr lang="en-US" dirty="0"/>
              <a:t>Click to edit Master Text Styles</a:t>
            </a:r>
          </a:p>
        </p:txBody>
      </p:sp>
      <p:sp>
        <p:nvSpPr>
          <p:cNvPr id="46" name="Text Placeholder 41">
            <a:extLst>
              <a:ext uri="{FF2B5EF4-FFF2-40B4-BE49-F238E27FC236}">
                <a16:creationId xmlns:a16="http://schemas.microsoft.com/office/drawing/2014/main" id="{9949FA8F-F1B0-7F00-2944-8D81E64F967D}"/>
              </a:ext>
            </a:extLst>
          </p:cNvPr>
          <p:cNvSpPr>
            <a:spLocks noGrp="1"/>
          </p:cNvSpPr>
          <p:nvPr>
            <p:ph type="body" sz="quarter" idx="34" hasCustomPrompt="1"/>
          </p:nvPr>
        </p:nvSpPr>
        <p:spPr>
          <a:xfrm>
            <a:off x="1508760" y="5218721"/>
            <a:ext cx="3086100" cy="1254779"/>
          </a:xfrm>
        </p:spPr>
        <p:txBody>
          <a:bodyPr>
            <a:normAutofit/>
          </a:bodyPr>
          <a:lstStyle>
            <a:lvl1pPr marL="0" indent="0" algn="r">
              <a:buNone/>
              <a:defRPr sz="1500" b="0" cap="none" baseline="0">
                <a:solidFill>
                  <a:schemeClr val="accent3"/>
                </a:solidFill>
              </a:defRPr>
            </a:lvl1pPr>
          </a:lstStyle>
          <a:p>
            <a:pPr lvl="0"/>
            <a:r>
              <a:rPr lang="en-US" dirty="0"/>
              <a:t>Click to edit Master Text Styles</a:t>
            </a:r>
          </a:p>
        </p:txBody>
      </p:sp>
      <p:sp>
        <p:nvSpPr>
          <p:cNvPr id="47" name="Text Placeholder 41">
            <a:extLst>
              <a:ext uri="{FF2B5EF4-FFF2-40B4-BE49-F238E27FC236}">
                <a16:creationId xmlns:a16="http://schemas.microsoft.com/office/drawing/2014/main" id="{E25D2FF4-557E-C4C5-80BC-A49853A1FE0B}"/>
              </a:ext>
            </a:extLst>
          </p:cNvPr>
          <p:cNvSpPr>
            <a:spLocks noGrp="1"/>
          </p:cNvSpPr>
          <p:nvPr>
            <p:ph type="body" sz="quarter" idx="35" hasCustomPrompt="1"/>
          </p:nvPr>
        </p:nvSpPr>
        <p:spPr>
          <a:xfrm>
            <a:off x="5760720" y="3674488"/>
            <a:ext cx="3086100" cy="1554281"/>
          </a:xfrm>
        </p:spPr>
        <p:txBody>
          <a:bodyPr>
            <a:normAutofit/>
          </a:bodyPr>
          <a:lstStyle>
            <a:lvl1pPr marL="0" indent="0" algn="l">
              <a:buNone/>
              <a:defRPr sz="1500" b="0" cap="none" baseline="0">
                <a:solidFill>
                  <a:schemeClr val="accent3"/>
                </a:solidFill>
              </a:defRPr>
            </a:lvl1pPr>
          </a:lstStyle>
          <a:p>
            <a:pPr lvl="0"/>
            <a:r>
              <a:rPr lang="en-US" dirty="0"/>
              <a:t>Click to edit Master Text Styles</a:t>
            </a:r>
          </a:p>
        </p:txBody>
      </p:sp>
      <p:sp>
        <p:nvSpPr>
          <p:cNvPr id="48" name="Text Placeholder 41">
            <a:extLst>
              <a:ext uri="{FF2B5EF4-FFF2-40B4-BE49-F238E27FC236}">
                <a16:creationId xmlns:a16="http://schemas.microsoft.com/office/drawing/2014/main" id="{C9765368-67A0-EA0C-7197-AE29E8D2CE48}"/>
              </a:ext>
            </a:extLst>
          </p:cNvPr>
          <p:cNvSpPr>
            <a:spLocks noGrp="1"/>
          </p:cNvSpPr>
          <p:nvPr>
            <p:ph type="body" sz="quarter" idx="36" hasCustomPrompt="1"/>
          </p:nvPr>
        </p:nvSpPr>
        <p:spPr>
          <a:xfrm>
            <a:off x="4457700" y="1437845"/>
            <a:ext cx="3086100" cy="1554281"/>
          </a:xfrm>
        </p:spPr>
        <p:txBody>
          <a:bodyPr>
            <a:normAutofit/>
          </a:bodyPr>
          <a:lstStyle>
            <a:lvl1pPr marL="0" indent="0" algn="l">
              <a:buNone/>
              <a:defRPr sz="1500" b="0" cap="none" baseline="0">
                <a:solidFill>
                  <a:schemeClr val="accent3"/>
                </a:solidFill>
              </a:defRPr>
            </a:lvl1pPr>
          </a:lstStyle>
          <a:p>
            <a:pPr lvl="0"/>
            <a:r>
              <a:rPr lang="en-US" dirty="0"/>
              <a:t>Click to edit Master Text Styles</a:t>
            </a:r>
          </a:p>
        </p:txBody>
      </p:sp>
    </p:spTree>
    <p:extLst>
      <p:ext uri="{BB962C8B-B14F-4D97-AF65-F5344CB8AC3E}">
        <p14:creationId xmlns:p14="http://schemas.microsoft.com/office/powerpoint/2010/main" val="3361088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36ED4-1693-DF95-78B7-64FD77D11939}"/>
              </a:ext>
            </a:extLst>
          </p:cNvPr>
          <p:cNvPicPr>
            <a:picLocks noChangeAspect="1"/>
          </p:cNvPicPr>
          <p:nvPr userDrawn="1"/>
        </p:nvPicPr>
        <p:blipFill>
          <a:blip r:embed="rId2"/>
          <a:stretch>
            <a:fillRect/>
          </a:stretch>
        </p:blipFill>
        <p:spPr>
          <a:xfrm>
            <a:off x="1"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sp>
        <p:nvSpPr>
          <p:cNvPr id="10" name="Slide Number Placeholder 8">
            <a:extLst>
              <a:ext uri="{FF2B5EF4-FFF2-40B4-BE49-F238E27FC236}">
                <a16:creationId xmlns:a16="http://schemas.microsoft.com/office/drawing/2014/main" id="{33409A93-D7D2-0FF4-D197-A1FED46DAAEB}"/>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Freeform: Shape 2">
            <a:extLst>
              <a:ext uri="{FF2B5EF4-FFF2-40B4-BE49-F238E27FC236}">
                <a16:creationId xmlns:a16="http://schemas.microsoft.com/office/drawing/2014/main" id="{31CE6355-5D6F-D980-3EC3-2199A42C4D57}"/>
              </a:ext>
            </a:extLst>
          </p:cNvPr>
          <p:cNvSpPr/>
          <p:nvPr userDrawn="1"/>
        </p:nvSpPr>
        <p:spPr>
          <a:xfrm>
            <a:off x="4609720" y="2335386"/>
            <a:ext cx="989076" cy="1318769"/>
          </a:xfrm>
          <a:custGeom>
            <a:avLst/>
            <a:gdLst>
              <a:gd name="connsiteX0" fmla="*/ 0 w 1318768"/>
              <a:gd name="connsiteY0" fmla="*/ 0 h 1318769"/>
              <a:gd name="connsiteX1" fmla="*/ 89945 w 1318768"/>
              <a:gd name="connsiteY1" fmla="*/ 4542 h 1318769"/>
              <a:gd name="connsiteX2" fmla="*/ 1314226 w 1318768"/>
              <a:gd name="connsiteY2" fmla="*/ 1228823 h 1318769"/>
              <a:gd name="connsiteX3" fmla="*/ 1318768 w 1318768"/>
              <a:gd name="connsiteY3" fmla="*/ 1318769 h 1318769"/>
              <a:gd name="connsiteX4" fmla="*/ 630437 w 1318768"/>
              <a:gd name="connsiteY4" fmla="*/ 1318769 h 1318769"/>
              <a:gd name="connsiteX5" fmla="*/ 621574 w 1318768"/>
              <a:gd name="connsiteY5" fmla="*/ 1230848 h 1318769"/>
              <a:gd name="connsiteX6" fmla="*/ 87920 w 1318768"/>
              <a:gd name="connsiteY6" fmla="*/ 697194 h 1318769"/>
              <a:gd name="connsiteX7" fmla="*/ 0 w 1318768"/>
              <a:gd name="connsiteY7" fmla="*/ 688331 h 1318769"/>
              <a:gd name="connsiteX8" fmla="*/ 0 w 1318768"/>
              <a:gd name="connsiteY8" fmla="*/ 0 h 131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768" h="1318769">
                <a:moveTo>
                  <a:pt x="0" y="0"/>
                </a:moveTo>
                <a:lnTo>
                  <a:pt x="89945" y="4542"/>
                </a:lnTo>
                <a:cubicBezTo>
                  <a:pt x="735474" y="70099"/>
                  <a:pt x="1248669" y="583294"/>
                  <a:pt x="1314226" y="1228823"/>
                </a:cubicBezTo>
                <a:lnTo>
                  <a:pt x="1318768" y="1318769"/>
                </a:lnTo>
                <a:lnTo>
                  <a:pt x="630437" y="1318769"/>
                </a:lnTo>
                <a:lnTo>
                  <a:pt x="621574" y="1230848"/>
                </a:lnTo>
                <a:cubicBezTo>
                  <a:pt x="566761" y="962985"/>
                  <a:pt x="355784" y="752007"/>
                  <a:pt x="87920" y="697194"/>
                </a:cubicBezTo>
                <a:lnTo>
                  <a:pt x="0" y="688331"/>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dirty="0"/>
          </a:p>
        </p:txBody>
      </p:sp>
      <p:sp>
        <p:nvSpPr>
          <p:cNvPr id="5" name="Rectangle 4">
            <a:extLst>
              <a:ext uri="{FF2B5EF4-FFF2-40B4-BE49-F238E27FC236}">
                <a16:creationId xmlns:a16="http://schemas.microsoft.com/office/drawing/2014/main" id="{C641BC10-C00F-685F-ECC6-260D44F4E0FF}"/>
              </a:ext>
            </a:extLst>
          </p:cNvPr>
          <p:cNvSpPr/>
          <p:nvPr userDrawn="1"/>
        </p:nvSpPr>
        <p:spPr>
          <a:xfrm>
            <a:off x="4625340" y="2388388"/>
            <a:ext cx="4361977" cy="914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6" name="Freeform: Shape 5">
            <a:extLst>
              <a:ext uri="{FF2B5EF4-FFF2-40B4-BE49-F238E27FC236}">
                <a16:creationId xmlns:a16="http://schemas.microsoft.com/office/drawing/2014/main" id="{7A03B2D3-4426-17F8-851F-955471B7995B}"/>
              </a:ext>
            </a:extLst>
          </p:cNvPr>
          <p:cNvSpPr/>
          <p:nvPr userDrawn="1"/>
        </p:nvSpPr>
        <p:spPr>
          <a:xfrm>
            <a:off x="4609720" y="3754738"/>
            <a:ext cx="1674876" cy="2233169"/>
          </a:xfrm>
          <a:custGeom>
            <a:avLst/>
            <a:gdLst>
              <a:gd name="connsiteX0" fmla="*/ 1318768 w 2233168"/>
              <a:gd name="connsiteY0" fmla="*/ 0 h 2233169"/>
              <a:gd name="connsiteX1" fmla="*/ 1775968 w 2233168"/>
              <a:gd name="connsiteY1" fmla="*/ 0 h 2233169"/>
              <a:gd name="connsiteX2" fmla="*/ 2233168 w 2233168"/>
              <a:gd name="connsiteY2" fmla="*/ 0 h 2233169"/>
              <a:gd name="connsiteX3" fmla="*/ 2223905 w 2233168"/>
              <a:gd name="connsiteY3" fmla="*/ 183438 h 2233169"/>
              <a:gd name="connsiteX4" fmla="*/ 183437 w 2233168"/>
              <a:gd name="connsiteY4" fmla="*/ 2223906 h 2233169"/>
              <a:gd name="connsiteX5" fmla="*/ 0 w 2233168"/>
              <a:gd name="connsiteY5" fmla="*/ 2233169 h 2233169"/>
              <a:gd name="connsiteX6" fmla="*/ 0 w 2233168"/>
              <a:gd name="connsiteY6" fmla="*/ 1775969 h 2233169"/>
              <a:gd name="connsiteX7" fmla="*/ 0 w 2233168"/>
              <a:gd name="connsiteY7" fmla="*/ 1318770 h 2233169"/>
              <a:gd name="connsiteX8" fmla="*/ 0 w 2233168"/>
              <a:gd name="connsiteY8" fmla="*/ 1318769 h 2233169"/>
              <a:gd name="connsiteX9" fmla="*/ 0 w 2233168"/>
              <a:gd name="connsiteY9" fmla="*/ 630439 h 2233169"/>
              <a:gd name="connsiteX10" fmla="*/ 87920 w 2233168"/>
              <a:gd name="connsiteY10" fmla="*/ 621576 h 2233169"/>
              <a:gd name="connsiteX11" fmla="*/ 621574 w 2233168"/>
              <a:gd name="connsiteY11" fmla="*/ 87922 h 2233169"/>
              <a:gd name="connsiteX12" fmla="*/ 630437 w 2233168"/>
              <a:gd name="connsiteY12" fmla="*/ 1 h 2233169"/>
              <a:gd name="connsiteX13" fmla="*/ 1318768 w 2233168"/>
              <a:gd name="connsiteY13" fmla="*/ 1 h 223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3168" h="2233169">
                <a:moveTo>
                  <a:pt x="1318768" y="0"/>
                </a:moveTo>
                <a:lnTo>
                  <a:pt x="1775968" y="0"/>
                </a:lnTo>
                <a:lnTo>
                  <a:pt x="2233168" y="0"/>
                </a:lnTo>
                <a:lnTo>
                  <a:pt x="2223905" y="183438"/>
                </a:lnTo>
                <a:cubicBezTo>
                  <a:pt x="2114643" y="1259319"/>
                  <a:pt x="1259318" y="2114644"/>
                  <a:pt x="183437" y="2223906"/>
                </a:cubicBezTo>
                <a:lnTo>
                  <a:pt x="0" y="2233169"/>
                </a:lnTo>
                <a:lnTo>
                  <a:pt x="0" y="1775969"/>
                </a:lnTo>
                <a:lnTo>
                  <a:pt x="0" y="1318770"/>
                </a:lnTo>
                <a:lnTo>
                  <a:pt x="0" y="1318769"/>
                </a:lnTo>
                <a:lnTo>
                  <a:pt x="0" y="630439"/>
                </a:lnTo>
                <a:lnTo>
                  <a:pt x="87920" y="621576"/>
                </a:lnTo>
                <a:cubicBezTo>
                  <a:pt x="355784" y="566763"/>
                  <a:pt x="566761" y="355785"/>
                  <a:pt x="621574" y="87922"/>
                </a:cubicBezTo>
                <a:lnTo>
                  <a:pt x="630437" y="1"/>
                </a:lnTo>
                <a:lnTo>
                  <a:pt x="1318768" y="1"/>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dirty="0"/>
          </a:p>
        </p:txBody>
      </p:sp>
      <p:sp>
        <p:nvSpPr>
          <p:cNvPr id="7" name="Rectangle 6">
            <a:extLst>
              <a:ext uri="{FF2B5EF4-FFF2-40B4-BE49-F238E27FC236}">
                <a16:creationId xmlns:a16="http://schemas.microsoft.com/office/drawing/2014/main" id="{7F3133D1-D651-E674-BA9F-DE7F9ED40C38}"/>
              </a:ext>
            </a:extLst>
          </p:cNvPr>
          <p:cNvSpPr/>
          <p:nvPr userDrawn="1"/>
        </p:nvSpPr>
        <p:spPr>
          <a:xfrm>
            <a:off x="5098161" y="4820300"/>
            <a:ext cx="3889156" cy="914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9" name="Freeform: Shape 8">
            <a:extLst>
              <a:ext uri="{FF2B5EF4-FFF2-40B4-BE49-F238E27FC236}">
                <a16:creationId xmlns:a16="http://schemas.microsoft.com/office/drawing/2014/main" id="{A4D5469C-4D4A-FEC6-92F6-B979A493E3A0}"/>
              </a:ext>
            </a:extLst>
          </p:cNvPr>
          <p:cNvSpPr/>
          <p:nvPr userDrawn="1"/>
        </p:nvSpPr>
        <p:spPr>
          <a:xfrm>
            <a:off x="2516504" y="963783"/>
            <a:ext cx="2017778" cy="2690370"/>
          </a:xfrm>
          <a:custGeom>
            <a:avLst/>
            <a:gdLst>
              <a:gd name="connsiteX0" fmla="*/ 2690370 w 2690370"/>
              <a:gd name="connsiteY0" fmla="*/ 1371601 h 2690370"/>
              <a:gd name="connsiteX1" fmla="*/ 2690370 w 2690370"/>
              <a:gd name="connsiteY1" fmla="*/ 2059932 h 2690370"/>
              <a:gd name="connsiteX2" fmla="*/ 2602448 w 2690370"/>
              <a:gd name="connsiteY2" fmla="*/ 2068795 h 2690370"/>
              <a:gd name="connsiteX3" fmla="*/ 2068794 w 2690370"/>
              <a:gd name="connsiteY3" fmla="*/ 2602449 h 2690370"/>
              <a:gd name="connsiteX4" fmla="*/ 2059931 w 2690370"/>
              <a:gd name="connsiteY4" fmla="*/ 2690370 h 2690370"/>
              <a:gd name="connsiteX5" fmla="*/ 1371600 w 2690370"/>
              <a:gd name="connsiteY5" fmla="*/ 2690370 h 2690370"/>
              <a:gd name="connsiteX6" fmla="*/ 1376142 w 2690370"/>
              <a:gd name="connsiteY6" fmla="*/ 2600424 h 2690370"/>
              <a:gd name="connsiteX7" fmla="*/ 2600423 w 2690370"/>
              <a:gd name="connsiteY7" fmla="*/ 1376143 h 2690370"/>
              <a:gd name="connsiteX8" fmla="*/ 2690370 w 2690370"/>
              <a:gd name="connsiteY8" fmla="*/ 0 h 2690370"/>
              <a:gd name="connsiteX9" fmla="*/ 2690370 w 2690370"/>
              <a:gd name="connsiteY9" fmla="*/ 457200 h 2690370"/>
              <a:gd name="connsiteX10" fmla="*/ 2690370 w 2690370"/>
              <a:gd name="connsiteY10" fmla="*/ 914400 h 2690370"/>
              <a:gd name="connsiteX11" fmla="*/ 2690370 w 2690370"/>
              <a:gd name="connsiteY11" fmla="*/ 1371600 h 2690370"/>
              <a:gd name="connsiteX12" fmla="*/ 2600423 w 2690370"/>
              <a:gd name="connsiteY12" fmla="*/ 1376142 h 2690370"/>
              <a:gd name="connsiteX13" fmla="*/ 1376142 w 2690370"/>
              <a:gd name="connsiteY13" fmla="*/ 2600423 h 2690370"/>
              <a:gd name="connsiteX14" fmla="*/ 1371600 w 2690370"/>
              <a:gd name="connsiteY14" fmla="*/ 2690369 h 2690370"/>
              <a:gd name="connsiteX15" fmla="*/ 914400 w 2690370"/>
              <a:gd name="connsiteY15" fmla="*/ 2690369 h 2690370"/>
              <a:gd name="connsiteX16" fmla="*/ 457200 w 2690370"/>
              <a:gd name="connsiteY16" fmla="*/ 2690369 h 2690370"/>
              <a:gd name="connsiteX17" fmla="*/ 0 w 2690370"/>
              <a:gd name="connsiteY17" fmla="*/ 2690369 h 2690370"/>
              <a:gd name="connsiteX18" fmla="*/ 11624 w 2690370"/>
              <a:gd name="connsiteY18" fmla="*/ 2460185 h 2690370"/>
              <a:gd name="connsiteX19" fmla="*/ 2460185 w 2690370"/>
              <a:gd name="connsiteY19" fmla="*/ 11624 h 269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90370" h="2690370">
                <a:moveTo>
                  <a:pt x="2690370" y="1371601"/>
                </a:moveTo>
                <a:lnTo>
                  <a:pt x="2690370" y="2059932"/>
                </a:lnTo>
                <a:lnTo>
                  <a:pt x="2602448" y="2068795"/>
                </a:lnTo>
                <a:cubicBezTo>
                  <a:pt x="2334585" y="2123608"/>
                  <a:pt x="2123607" y="2334586"/>
                  <a:pt x="2068794" y="2602449"/>
                </a:cubicBezTo>
                <a:lnTo>
                  <a:pt x="2059931" y="2690370"/>
                </a:lnTo>
                <a:lnTo>
                  <a:pt x="1371600" y="2690370"/>
                </a:lnTo>
                <a:lnTo>
                  <a:pt x="1376142" y="2600424"/>
                </a:lnTo>
                <a:cubicBezTo>
                  <a:pt x="1441699" y="1954895"/>
                  <a:pt x="1954894" y="1441700"/>
                  <a:pt x="2600423" y="1376143"/>
                </a:cubicBezTo>
                <a:close/>
                <a:moveTo>
                  <a:pt x="2690370" y="0"/>
                </a:moveTo>
                <a:lnTo>
                  <a:pt x="2690370" y="457200"/>
                </a:lnTo>
                <a:lnTo>
                  <a:pt x="2690370" y="914400"/>
                </a:lnTo>
                <a:lnTo>
                  <a:pt x="2690370" y="1371600"/>
                </a:lnTo>
                <a:lnTo>
                  <a:pt x="2600423" y="1376142"/>
                </a:lnTo>
                <a:cubicBezTo>
                  <a:pt x="1954894" y="1441699"/>
                  <a:pt x="1441699" y="1954894"/>
                  <a:pt x="1376142" y="2600423"/>
                </a:cubicBezTo>
                <a:lnTo>
                  <a:pt x="1371600" y="2690369"/>
                </a:lnTo>
                <a:lnTo>
                  <a:pt x="914400" y="2690369"/>
                </a:lnTo>
                <a:lnTo>
                  <a:pt x="457200" y="2690369"/>
                </a:lnTo>
                <a:lnTo>
                  <a:pt x="0" y="2690369"/>
                </a:lnTo>
                <a:lnTo>
                  <a:pt x="11624" y="2460185"/>
                </a:lnTo>
                <a:cubicBezTo>
                  <a:pt x="142738" y="1169127"/>
                  <a:pt x="1169127" y="142738"/>
                  <a:pt x="2460185" y="11624"/>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dirty="0"/>
          </a:p>
        </p:txBody>
      </p:sp>
      <p:sp>
        <p:nvSpPr>
          <p:cNvPr id="12" name="Rectangle 11">
            <a:extLst>
              <a:ext uri="{FF2B5EF4-FFF2-40B4-BE49-F238E27FC236}">
                <a16:creationId xmlns:a16="http://schemas.microsoft.com/office/drawing/2014/main" id="{3049145A-B3E4-9DB8-0A1E-1B404037DC82}"/>
              </a:ext>
            </a:extLst>
          </p:cNvPr>
          <p:cNvSpPr/>
          <p:nvPr userDrawn="1"/>
        </p:nvSpPr>
        <p:spPr>
          <a:xfrm>
            <a:off x="150310" y="1556952"/>
            <a:ext cx="3804470" cy="9144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3" name="Freeform: Shape 12">
            <a:extLst>
              <a:ext uri="{FF2B5EF4-FFF2-40B4-BE49-F238E27FC236}">
                <a16:creationId xmlns:a16="http://schemas.microsoft.com/office/drawing/2014/main" id="{31928059-164B-AF18-02AE-5E523A6E3392}"/>
              </a:ext>
            </a:extLst>
          </p:cNvPr>
          <p:cNvSpPr/>
          <p:nvPr userDrawn="1"/>
        </p:nvSpPr>
        <p:spPr>
          <a:xfrm>
            <a:off x="3202304" y="3754738"/>
            <a:ext cx="1331978" cy="1775969"/>
          </a:xfrm>
          <a:custGeom>
            <a:avLst/>
            <a:gdLst>
              <a:gd name="connsiteX0" fmla="*/ 0 w 1775970"/>
              <a:gd name="connsiteY0" fmla="*/ 0 h 1775969"/>
              <a:gd name="connsiteX1" fmla="*/ 457200 w 1775970"/>
              <a:gd name="connsiteY1" fmla="*/ 0 h 1775969"/>
              <a:gd name="connsiteX2" fmla="*/ 457200 w 1775970"/>
              <a:gd name="connsiteY2" fmla="*/ 1 h 1775969"/>
              <a:gd name="connsiteX3" fmla="*/ 1145531 w 1775970"/>
              <a:gd name="connsiteY3" fmla="*/ 1 h 1775969"/>
              <a:gd name="connsiteX4" fmla="*/ 1154394 w 1775970"/>
              <a:gd name="connsiteY4" fmla="*/ 87922 h 1775969"/>
              <a:gd name="connsiteX5" fmla="*/ 1688048 w 1775970"/>
              <a:gd name="connsiteY5" fmla="*/ 621576 h 1775969"/>
              <a:gd name="connsiteX6" fmla="*/ 1775970 w 1775970"/>
              <a:gd name="connsiteY6" fmla="*/ 630439 h 1775969"/>
              <a:gd name="connsiteX7" fmla="*/ 1775970 w 1775970"/>
              <a:gd name="connsiteY7" fmla="*/ 1318769 h 1775969"/>
              <a:gd name="connsiteX8" fmla="*/ 1775970 w 1775970"/>
              <a:gd name="connsiteY8" fmla="*/ 1318770 h 1775969"/>
              <a:gd name="connsiteX9" fmla="*/ 1775970 w 1775970"/>
              <a:gd name="connsiteY9" fmla="*/ 1775969 h 1775969"/>
              <a:gd name="connsiteX10" fmla="*/ 1639277 w 1775970"/>
              <a:gd name="connsiteY10" fmla="*/ 1769066 h 1775969"/>
              <a:gd name="connsiteX11" fmla="*/ 6903 w 1775970"/>
              <a:gd name="connsiteY11" fmla="*/ 136692 h 177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5970" h="1775969">
                <a:moveTo>
                  <a:pt x="0" y="0"/>
                </a:moveTo>
                <a:lnTo>
                  <a:pt x="457200" y="0"/>
                </a:lnTo>
                <a:lnTo>
                  <a:pt x="457200" y="1"/>
                </a:lnTo>
                <a:lnTo>
                  <a:pt x="1145531" y="1"/>
                </a:lnTo>
                <a:lnTo>
                  <a:pt x="1154394" y="87922"/>
                </a:lnTo>
                <a:cubicBezTo>
                  <a:pt x="1209207" y="355785"/>
                  <a:pt x="1420185" y="566763"/>
                  <a:pt x="1688048" y="621576"/>
                </a:cubicBezTo>
                <a:lnTo>
                  <a:pt x="1775970" y="630439"/>
                </a:lnTo>
                <a:lnTo>
                  <a:pt x="1775970" y="1318769"/>
                </a:lnTo>
                <a:lnTo>
                  <a:pt x="1775970" y="1318770"/>
                </a:lnTo>
                <a:lnTo>
                  <a:pt x="1775970" y="1775969"/>
                </a:lnTo>
                <a:lnTo>
                  <a:pt x="1639277" y="1769066"/>
                </a:lnTo>
                <a:cubicBezTo>
                  <a:pt x="778572" y="1681657"/>
                  <a:pt x="94312" y="997397"/>
                  <a:pt x="6903" y="136692"/>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dirty="0"/>
          </a:p>
        </p:txBody>
      </p:sp>
      <p:sp>
        <p:nvSpPr>
          <p:cNvPr id="15" name="Rectangle 14">
            <a:extLst>
              <a:ext uri="{FF2B5EF4-FFF2-40B4-BE49-F238E27FC236}">
                <a16:creationId xmlns:a16="http://schemas.microsoft.com/office/drawing/2014/main" id="{3998197D-A3FB-DB90-34B5-7774C44F96A6}"/>
              </a:ext>
            </a:extLst>
          </p:cNvPr>
          <p:cNvSpPr/>
          <p:nvPr userDrawn="1"/>
        </p:nvSpPr>
        <p:spPr>
          <a:xfrm>
            <a:off x="156683" y="4069069"/>
            <a:ext cx="3806102"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42" name="Text Placeholder 41">
            <a:extLst>
              <a:ext uri="{FF2B5EF4-FFF2-40B4-BE49-F238E27FC236}">
                <a16:creationId xmlns:a16="http://schemas.microsoft.com/office/drawing/2014/main" id="{6FDF70D2-E837-8BFA-2F37-487FDA2A5074}"/>
              </a:ext>
            </a:extLst>
          </p:cNvPr>
          <p:cNvSpPr>
            <a:spLocks noGrp="1"/>
          </p:cNvSpPr>
          <p:nvPr>
            <p:ph type="body" sz="quarter" idx="26" hasCustomPrompt="1"/>
          </p:nvPr>
        </p:nvSpPr>
        <p:spPr>
          <a:xfrm>
            <a:off x="150311" y="1644416"/>
            <a:ext cx="2366194" cy="366713"/>
          </a:xfrm>
        </p:spPr>
        <p:txBody>
          <a:bodyPr>
            <a:normAutofit/>
          </a:bodyPr>
          <a:lstStyle>
            <a:lvl1pPr marL="0" indent="0">
              <a:buNone/>
              <a:defRPr sz="1500" b="1" cap="all" baseline="0">
                <a:solidFill>
                  <a:srgbClr val="7BA7BC"/>
                </a:solidFill>
              </a:defRPr>
            </a:lvl1pPr>
          </a:lstStyle>
          <a:p>
            <a:pPr lvl="0"/>
            <a:r>
              <a:rPr lang="en-US" dirty="0"/>
              <a:t>CLICK TO EDIT</a:t>
            </a:r>
          </a:p>
        </p:txBody>
      </p:sp>
      <p:sp>
        <p:nvSpPr>
          <p:cNvPr id="43" name="Text Placeholder 41">
            <a:extLst>
              <a:ext uri="{FF2B5EF4-FFF2-40B4-BE49-F238E27FC236}">
                <a16:creationId xmlns:a16="http://schemas.microsoft.com/office/drawing/2014/main" id="{4E9106BC-6394-41AF-21A3-61A615AC6942}"/>
              </a:ext>
            </a:extLst>
          </p:cNvPr>
          <p:cNvSpPr>
            <a:spLocks noGrp="1"/>
          </p:cNvSpPr>
          <p:nvPr>
            <p:ph type="body" sz="quarter" idx="27" hasCustomPrompt="1"/>
          </p:nvPr>
        </p:nvSpPr>
        <p:spPr>
          <a:xfrm>
            <a:off x="164219" y="4159356"/>
            <a:ext cx="3017520" cy="366713"/>
          </a:xfrm>
        </p:spPr>
        <p:txBody>
          <a:bodyPr>
            <a:normAutofit/>
          </a:bodyPr>
          <a:lstStyle>
            <a:lvl1pPr marL="0" indent="0">
              <a:buNone/>
              <a:defRPr sz="1500" b="1" cap="all" baseline="0">
                <a:solidFill>
                  <a:srgbClr val="002B49"/>
                </a:solidFill>
              </a:defRPr>
            </a:lvl1pPr>
          </a:lstStyle>
          <a:p>
            <a:pPr lvl="0"/>
            <a:r>
              <a:rPr lang="en-US" dirty="0"/>
              <a:t>CLICK TO EDIT</a:t>
            </a:r>
          </a:p>
        </p:txBody>
      </p:sp>
      <p:sp>
        <p:nvSpPr>
          <p:cNvPr id="44" name="Text Placeholder 41">
            <a:extLst>
              <a:ext uri="{FF2B5EF4-FFF2-40B4-BE49-F238E27FC236}">
                <a16:creationId xmlns:a16="http://schemas.microsoft.com/office/drawing/2014/main" id="{CD7121AD-D35A-276B-D7BD-B81F94F6BFFE}"/>
              </a:ext>
            </a:extLst>
          </p:cNvPr>
          <p:cNvSpPr>
            <a:spLocks noGrp="1"/>
          </p:cNvSpPr>
          <p:nvPr>
            <p:ph type="body" sz="quarter" idx="28" hasCustomPrompt="1"/>
          </p:nvPr>
        </p:nvSpPr>
        <p:spPr>
          <a:xfrm>
            <a:off x="6302580" y="2480618"/>
            <a:ext cx="2690734" cy="366713"/>
          </a:xfrm>
        </p:spPr>
        <p:txBody>
          <a:bodyPr>
            <a:normAutofit/>
          </a:bodyPr>
          <a:lstStyle>
            <a:lvl1pPr marL="0" indent="0" algn="r">
              <a:buNone/>
              <a:defRPr sz="1500" b="1" cap="all" baseline="0">
                <a:solidFill>
                  <a:srgbClr val="FF9324"/>
                </a:solidFill>
              </a:defRPr>
            </a:lvl1pPr>
          </a:lstStyle>
          <a:p>
            <a:pPr lvl="0"/>
            <a:r>
              <a:rPr lang="en-US" dirty="0"/>
              <a:t>CLICK TO EDIT</a:t>
            </a:r>
          </a:p>
        </p:txBody>
      </p:sp>
      <p:sp>
        <p:nvSpPr>
          <p:cNvPr id="45" name="Text Placeholder 41">
            <a:extLst>
              <a:ext uri="{FF2B5EF4-FFF2-40B4-BE49-F238E27FC236}">
                <a16:creationId xmlns:a16="http://schemas.microsoft.com/office/drawing/2014/main" id="{729A2669-76A7-BEE4-2A7F-9006D17D0346}"/>
              </a:ext>
            </a:extLst>
          </p:cNvPr>
          <p:cNvSpPr>
            <a:spLocks noGrp="1"/>
          </p:cNvSpPr>
          <p:nvPr>
            <p:ph type="body" sz="quarter" idx="29" hasCustomPrompt="1"/>
          </p:nvPr>
        </p:nvSpPr>
        <p:spPr>
          <a:xfrm>
            <a:off x="6051619" y="4914986"/>
            <a:ext cx="2948189" cy="366713"/>
          </a:xfrm>
        </p:spPr>
        <p:txBody>
          <a:bodyPr>
            <a:normAutofit/>
          </a:bodyPr>
          <a:lstStyle>
            <a:lvl1pPr marL="0" indent="0" algn="r">
              <a:buNone/>
              <a:defRPr sz="1500" b="1" cap="all" baseline="0">
                <a:solidFill>
                  <a:srgbClr val="6F9BA3"/>
                </a:solidFill>
              </a:defRPr>
            </a:lvl1pPr>
          </a:lstStyle>
          <a:p>
            <a:pPr lvl="0"/>
            <a:r>
              <a:rPr lang="en-US" dirty="0"/>
              <a:t>CLICK TO EDIT</a:t>
            </a:r>
          </a:p>
        </p:txBody>
      </p:sp>
      <p:sp>
        <p:nvSpPr>
          <p:cNvPr id="46" name="Text Placeholder 41">
            <a:extLst>
              <a:ext uri="{FF2B5EF4-FFF2-40B4-BE49-F238E27FC236}">
                <a16:creationId xmlns:a16="http://schemas.microsoft.com/office/drawing/2014/main" id="{C184D5D4-0ACE-C845-3BFE-3EBFEA27791C}"/>
              </a:ext>
            </a:extLst>
          </p:cNvPr>
          <p:cNvSpPr>
            <a:spLocks noGrp="1"/>
          </p:cNvSpPr>
          <p:nvPr>
            <p:ph type="body" sz="quarter" idx="30" hasCustomPrompt="1"/>
          </p:nvPr>
        </p:nvSpPr>
        <p:spPr>
          <a:xfrm>
            <a:off x="6302580" y="2855428"/>
            <a:ext cx="2690734" cy="1775969"/>
          </a:xfrm>
        </p:spPr>
        <p:txBody>
          <a:bodyPr>
            <a:normAutofit/>
          </a:bodyPr>
          <a:lstStyle>
            <a:lvl1pPr marL="0" indent="0" algn="r">
              <a:buNone/>
              <a:defRPr sz="1500" b="0" cap="none" baseline="0">
                <a:solidFill>
                  <a:schemeClr val="accent3"/>
                </a:solidFill>
              </a:defRPr>
            </a:lvl1pPr>
          </a:lstStyle>
          <a:p>
            <a:pPr lvl="0"/>
            <a:r>
              <a:rPr lang="en-US" dirty="0"/>
              <a:t>Click to edit Master Text Styles</a:t>
            </a:r>
          </a:p>
        </p:txBody>
      </p:sp>
      <p:sp>
        <p:nvSpPr>
          <p:cNvPr id="47" name="Text Placeholder 41">
            <a:extLst>
              <a:ext uri="{FF2B5EF4-FFF2-40B4-BE49-F238E27FC236}">
                <a16:creationId xmlns:a16="http://schemas.microsoft.com/office/drawing/2014/main" id="{B0DD9D6A-CA7A-6D09-17F8-D5AF50AEDE91}"/>
              </a:ext>
            </a:extLst>
          </p:cNvPr>
          <p:cNvSpPr>
            <a:spLocks noGrp="1"/>
          </p:cNvSpPr>
          <p:nvPr>
            <p:ph type="body" sz="quarter" idx="31" hasCustomPrompt="1"/>
          </p:nvPr>
        </p:nvSpPr>
        <p:spPr>
          <a:xfrm>
            <a:off x="6051619" y="5291261"/>
            <a:ext cx="2948189" cy="892567"/>
          </a:xfrm>
        </p:spPr>
        <p:txBody>
          <a:bodyPr>
            <a:normAutofit/>
          </a:bodyPr>
          <a:lstStyle>
            <a:lvl1pPr marL="0" indent="0" algn="r">
              <a:buNone/>
              <a:defRPr sz="1500" b="0" cap="none" baseline="0">
                <a:solidFill>
                  <a:schemeClr val="accent3"/>
                </a:solidFill>
              </a:defRPr>
            </a:lvl1pPr>
          </a:lstStyle>
          <a:p>
            <a:pPr lvl="0"/>
            <a:r>
              <a:rPr lang="en-US" dirty="0"/>
              <a:t>Click to edit Master Text Styles</a:t>
            </a:r>
          </a:p>
        </p:txBody>
      </p:sp>
      <p:sp>
        <p:nvSpPr>
          <p:cNvPr id="48" name="Text Placeholder 41">
            <a:extLst>
              <a:ext uri="{FF2B5EF4-FFF2-40B4-BE49-F238E27FC236}">
                <a16:creationId xmlns:a16="http://schemas.microsoft.com/office/drawing/2014/main" id="{B5A0762B-5D4D-D296-212B-DF5DD2B29E1B}"/>
              </a:ext>
            </a:extLst>
          </p:cNvPr>
          <p:cNvSpPr>
            <a:spLocks noGrp="1"/>
          </p:cNvSpPr>
          <p:nvPr>
            <p:ph type="body" sz="quarter" idx="32" hasCustomPrompt="1"/>
          </p:nvPr>
        </p:nvSpPr>
        <p:spPr>
          <a:xfrm>
            <a:off x="164592" y="4542057"/>
            <a:ext cx="3017520" cy="1681963"/>
          </a:xfrm>
        </p:spPr>
        <p:txBody>
          <a:bodyPr>
            <a:normAutofit/>
          </a:bodyPr>
          <a:lstStyle>
            <a:lvl1pPr marL="0" indent="0" algn="l">
              <a:buNone/>
              <a:defRPr sz="1500" b="0" cap="none" baseline="0">
                <a:solidFill>
                  <a:schemeClr val="accent3"/>
                </a:solidFill>
              </a:defRPr>
            </a:lvl1pPr>
          </a:lstStyle>
          <a:p>
            <a:pPr lvl="0"/>
            <a:r>
              <a:rPr lang="en-US" dirty="0"/>
              <a:t>Click to edit Master Text Styles</a:t>
            </a:r>
          </a:p>
        </p:txBody>
      </p:sp>
      <p:sp>
        <p:nvSpPr>
          <p:cNvPr id="49" name="Text Placeholder 41">
            <a:extLst>
              <a:ext uri="{FF2B5EF4-FFF2-40B4-BE49-F238E27FC236}">
                <a16:creationId xmlns:a16="http://schemas.microsoft.com/office/drawing/2014/main" id="{21F44F7D-BE0A-AB7F-E1DA-B3B41202220F}"/>
              </a:ext>
            </a:extLst>
          </p:cNvPr>
          <p:cNvSpPr>
            <a:spLocks noGrp="1"/>
          </p:cNvSpPr>
          <p:nvPr>
            <p:ph type="body" sz="quarter" idx="33" hasCustomPrompt="1"/>
          </p:nvPr>
        </p:nvSpPr>
        <p:spPr>
          <a:xfrm>
            <a:off x="150311" y="2031243"/>
            <a:ext cx="2366194" cy="1681963"/>
          </a:xfrm>
        </p:spPr>
        <p:txBody>
          <a:bodyPr>
            <a:normAutofit/>
          </a:bodyPr>
          <a:lstStyle>
            <a:lvl1pPr marL="0" indent="0" algn="l">
              <a:buNone/>
              <a:defRPr sz="1500" b="0" cap="none" baseline="0">
                <a:solidFill>
                  <a:schemeClr val="accent3"/>
                </a:solidFill>
              </a:defRPr>
            </a:lvl1pPr>
          </a:lstStyle>
          <a:p>
            <a:pPr lvl="0"/>
            <a:r>
              <a:rPr lang="en-US" dirty="0"/>
              <a:t>Click to edit Master Text Styles</a:t>
            </a:r>
          </a:p>
        </p:txBody>
      </p:sp>
      <p:sp>
        <p:nvSpPr>
          <p:cNvPr id="50" name="Text Placeholder 41">
            <a:extLst>
              <a:ext uri="{FF2B5EF4-FFF2-40B4-BE49-F238E27FC236}">
                <a16:creationId xmlns:a16="http://schemas.microsoft.com/office/drawing/2014/main" id="{7DF5D8D2-C5A7-CC89-8E0B-D73B2B2416AC}"/>
              </a:ext>
            </a:extLst>
          </p:cNvPr>
          <p:cNvSpPr>
            <a:spLocks noGrp="1"/>
          </p:cNvSpPr>
          <p:nvPr>
            <p:ph type="body" sz="quarter" idx="34" hasCustomPrompt="1"/>
          </p:nvPr>
        </p:nvSpPr>
        <p:spPr>
          <a:xfrm>
            <a:off x="3437325" y="4363670"/>
            <a:ext cx="970742" cy="423510"/>
          </a:xfrm>
        </p:spPr>
        <p:txBody>
          <a:bodyPr>
            <a:noAutofit/>
          </a:bodyPr>
          <a:lstStyle>
            <a:lvl1pPr marL="0" indent="0" algn="ctr">
              <a:buNone/>
              <a:defRPr sz="2100" b="1" cap="all" baseline="0">
                <a:solidFill>
                  <a:schemeClr val="bg1"/>
                </a:solidFill>
              </a:defRPr>
            </a:lvl1pPr>
          </a:lstStyle>
          <a:p>
            <a:pPr lvl="0"/>
            <a:r>
              <a:rPr lang="en-US" dirty="0"/>
              <a:t>EDIT</a:t>
            </a:r>
          </a:p>
        </p:txBody>
      </p:sp>
      <p:sp>
        <p:nvSpPr>
          <p:cNvPr id="51" name="Text Placeholder 41">
            <a:extLst>
              <a:ext uri="{FF2B5EF4-FFF2-40B4-BE49-F238E27FC236}">
                <a16:creationId xmlns:a16="http://schemas.microsoft.com/office/drawing/2014/main" id="{A6B1D7E5-203D-CFA7-646B-BDF4ADBC46E9}"/>
              </a:ext>
            </a:extLst>
          </p:cNvPr>
          <p:cNvSpPr>
            <a:spLocks noGrp="1"/>
          </p:cNvSpPr>
          <p:nvPr>
            <p:ph type="body" sz="quarter" idx="35" hasCustomPrompt="1"/>
          </p:nvPr>
        </p:nvSpPr>
        <p:spPr>
          <a:xfrm>
            <a:off x="4486702" y="2637149"/>
            <a:ext cx="970742" cy="423510"/>
          </a:xfrm>
        </p:spPr>
        <p:txBody>
          <a:bodyPr>
            <a:noAutofit/>
          </a:bodyPr>
          <a:lstStyle>
            <a:lvl1pPr marL="0" indent="0" algn="ctr">
              <a:buNone/>
              <a:defRPr sz="2100" b="1" cap="all" baseline="0">
                <a:solidFill>
                  <a:schemeClr val="bg1"/>
                </a:solidFill>
              </a:defRPr>
            </a:lvl1pPr>
          </a:lstStyle>
          <a:p>
            <a:pPr lvl="0"/>
            <a:r>
              <a:rPr lang="en-US" dirty="0"/>
              <a:t>EDIT</a:t>
            </a:r>
          </a:p>
        </p:txBody>
      </p:sp>
      <p:sp>
        <p:nvSpPr>
          <p:cNvPr id="52" name="Text Placeholder 41">
            <a:extLst>
              <a:ext uri="{FF2B5EF4-FFF2-40B4-BE49-F238E27FC236}">
                <a16:creationId xmlns:a16="http://schemas.microsoft.com/office/drawing/2014/main" id="{F01D4164-664D-E75B-CDEA-D1D758C1F8FA}"/>
              </a:ext>
            </a:extLst>
          </p:cNvPr>
          <p:cNvSpPr>
            <a:spLocks noGrp="1"/>
          </p:cNvSpPr>
          <p:nvPr>
            <p:ph type="body" sz="quarter" idx="36" hasCustomPrompt="1"/>
          </p:nvPr>
        </p:nvSpPr>
        <p:spPr>
          <a:xfrm>
            <a:off x="4769302" y="4488230"/>
            <a:ext cx="1066373" cy="666264"/>
          </a:xfrm>
        </p:spPr>
        <p:txBody>
          <a:bodyPr>
            <a:noAutofit/>
          </a:bodyPr>
          <a:lstStyle>
            <a:lvl1pPr marL="0" indent="0" algn="ctr">
              <a:buNone/>
              <a:defRPr sz="3000" b="1" cap="all" baseline="0">
                <a:solidFill>
                  <a:schemeClr val="bg1"/>
                </a:solidFill>
              </a:defRPr>
            </a:lvl1pPr>
          </a:lstStyle>
          <a:p>
            <a:pPr lvl="0"/>
            <a:r>
              <a:rPr lang="en-US" dirty="0"/>
              <a:t>EDIT</a:t>
            </a:r>
          </a:p>
        </p:txBody>
      </p:sp>
      <p:sp>
        <p:nvSpPr>
          <p:cNvPr id="53" name="Text Placeholder 41">
            <a:extLst>
              <a:ext uri="{FF2B5EF4-FFF2-40B4-BE49-F238E27FC236}">
                <a16:creationId xmlns:a16="http://schemas.microsoft.com/office/drawing/2014/main" id="{644B9D8F-A5C2-FEE8-98BB-1BDDCBDFC642}"/>
              </a:ext>
            </a:extLst>
          </p:cNvPr>
          <p:cNvSpPr>
            <a:spLocks noGrp="1"/>
          </p:cNvSpPr>
          <p:nvPr>
            <p:ph type="body" sz="quarter" idx="37" hasCustomPrompt="1"/>
          </p:nvPr>
        </p:nvSpPr>
        <p:spPr>
          <a:xfrm>
            <a:off x="3068437" y="2146696"/>
            <a:ext cx="1066373" cy="666264"/>
          </a:xfrm>
        </p:spPr>
        <p:txBody>
          <a:bodyPr>
            <a:noAutofit/>
          </a:bodyPr>
          <a:lstStyle>
            <a:lvl1pPr marL="0" indent="0" algn="ctr">
              <a:buNone/>
              <a:defRPr sz="3000" b="1" cap="all" baseline="0">
                <a:solidFill>
                  <a:schemeClr val="bg1"/>
                </a:solidFill>
              </a:defRPr>
            </a:lvl1pPr>
          </a:lstStyle>
          <a:p>
            <a:pPr lvl="0"/>
            <a:r>
              <a:rPr lang="en-US" dirty="0"/>
              <a:t>EDIT</a:t>
            </a:r>
          </a:p>
        </p:txBody>
      </p:sp>
    </p:spTree>
    <p:extLst>
      <p:ext uri="{BB962C8B-B14F-4D97-AF65-F5344CB8AC3E}">
        <p14:creationId xmlns:p14="http://schemas.microsoft.com/office/powerpoint/2010/main" val="3145640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2"/>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cxnSp>
        <p:nvCxnSpPr>
          <p:cNvPr id="7" name="Straight Connector 6">
            <a:extLst>
              <a:ext uri="{FF2B5EF4-FFF2-40B4-BE49-F238E27FC236}">
                <a16:creationId xmlns:a16="http://schemas.microsoft.com/office/drawing/2014/main" id="{1D4CD68F-541E-C6E8-0FD7-6195D435E651}"/>
              </a:ext>
            </a:extLst>
          </p:cNvPr>
          <p:cNvCxnSpPr>
            <a:cxnSpLocks/>
          </p:cNvCxnSpPr>
          <p:nvPr userDrawn="1"/>
        </p:nvCxnSpPr>
        <p:spPr>
          <a:xfrm>
            <a:off x="4572000" y="1185013"/>
            <a:ext cx="0" cy="53949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631200-F0B8-E69E-E572-24A3D3141466}"/>
              </a:ext>
            </a:extLst>
          </p:cNvPr>
          <p:cNvCxnSpPr/>
          <p:nvPr userDrawn="1"/>
        </p:nvCxnSpPr>
        <p:spPr>
          <a:xfrm>
            <a:off x="6882713" y="1185013"/>
            <a:ext cx="0" cy="53949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A0A286-09DE-73BD-EC07-CEFE7A3EA3FD}"/>
              </a:ext>
            </a:extLst>
          </p:cNvPr>
          <p:cNvCxnSpPr/>
          <p:nvPr userDrawn="1"/>
        </p:nvCxnSpPr>
        <p:spPr>
          <a:xfrm>
            <a:off x="2224217" y="1188720"/>
            <a:ext cx="0" cy="53949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E6CB0D40-DB90-F011-E1A9-79A7856F3E5C}"/>
              </a:ext>
            </a:extLst>
          </p:cNvPr>
          <p:cNvSpPr/>
          <p:nvPr userDrawn="1"/>
        </p:nvSpPr>
        <p:spPr>
          <a:xfrm>
            <a:off x="177319" y="1191188"/>
            <a:ext cx="1783080" cy="1097279"/>
          </a:xfrm>
          <a:prstGeom prst="roundRect">
            <a:avLst/>
          </a:prstGeom>
          <a:solidFill>
            <a:srgbClr val="0056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ectangle: Rounded Corners 16">
            <a:extLst>
              <a:ext uri="{FF2B5EF4-FFF2-40B4-BE49-F238E27FC236}">
                <a16:creationId xmlns:a16="http://schemas.microsoft.com/office/drawing/2014/main" id="{8ECA4A2C-6236-44F7-8DDD-A10593D69EC9}"/>
              </a:ext>
            </a:extLst>
          </p:cNvPr>
          <p:cNvSpPr/>
          <p:nvPr userDrawn="1"/>
        </p:nvSpPr>
        <p:spPr>
          <a:xfrm>
            <a:off x="2503170" y="1191188"/>
            <a:ext cx="1783080" cy="1097279"/>
          </a:xfrm>
          <a:prstGeom prst="roundRect">
            <a:avLst/>
          </a:prstGeom>
          <a:solidFill>
            <a:srgbClr val="0056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17">
            <a:extLst>
              <a:ext uri="{FF2B5EF4-FFF2-40B4-BE49-F238E27FC236}">
                <a16:creationId xmlns:a16="http://schemas.microsoft.com/office/drawing/2014/main" id="{B653A5F2-181C-F782-59CB-050343E1382A}"/>
              </a:ext>
            </a:extLst>
          </p:cNvPr>
          <p:cNvSpPr/>
          <p:nvPr userDrawn="1"/>
        </p:nvSpPr>
        <p:spPr>
          <a:xfrm>
            <a:off x="4869180" y="1191188"/>
            <a:ext cx="1783080" cy="1097279"/>
          </a:xfrm>
          <a:prstGeom prst="roundRect">
            <a:avLst/>
          </a:prstGeom>
          <a:solidFill>
            <a:srgbClr val="0056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ectangle: Rounded Corners 18">
            <a:extLst>
              <a:ext uri="{FF2B5EF4-FFF2-40B4-BE49-F238E27FC236}">
                <a16:creationId xmlns:a16="http://schemas.microsoft.com/office/drawing/2014/main" id="{5B9BC58D-F5E6-202D-E9AC-8B8AE3E2FA6C}"/>
              </a:ext>
            </a:extLst>
          </p:cNvPr>
          <p:cNvSpPr/>
          <p:nvPr userDrawn="1"/>
        </p:nvSpPr>
        <p:spPr>
          <a:xfrm>
            <a:off x="7142206" y="1191188"/>
            <a:ext cx="1783080" cy="1097279"/>
          </a:xfrm>
          <a:prstGeom prst="roundRect">
            <a:avLst/>
          </a:prstGeom>
          <a:solidFill>
            <a:srgbClr val="0056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Text Placeholder 41">
            <a:extLst>
              <a:ext uri="{FF2B5EF4-FFF2-40B4-BE49-F238E27FC236}">
                <a16:creationId xmlns:a16="http://schemas.microsoft.com/office/drawing/2014/main" id="{AC74DCE3-6B3A-E656-6CAA-D41470A38FB4}"/>
              </a:ext>
            </a:extLst>
          </p:cNvPr>
          <p:cNvSpPr>
            <a:spLocks noGrp="1"/>
          </p:cNvSpPr>
          <p:nvPr>
            <p:ph type="body" sz="quarter" idx="26"/>
          </p:nvPr>
        </p:nvSpPr>
        <p:spPr>
          <a:xfrm>
            <a:off x="180650" y="1185013"/>
            <a:ext cx="1783080" cy="1097280"/>
          </a:xfrm>
          <a:prstGeom prst="roundRect">
            <a:avLst/>
          </a:prstGeom>
        </p:spPr>
        <p:txBody>
          <a:bodyPr anchor="ctr" anchorCtr="0">
            <a:noAutofit/>
          </a:bodyPr>
          <a:lstStyle>
            <a:lvl1pPr marL="0" indent="0" algn="ctr">
              <a:buNone/>
              <a:defRPr sz="1350" b="0" cap="none" baseline="0">
                <a:solidFill>
                  <a:schemeClr val="bg1"/>
                </a:solidFill>
              </a:defRPr>
            </a:lvl1pPr>
          </a:lstStyle>
          <a:p>
            <a:pPr lvl="0"/>
            <a:r>
              <a:rPr lang="en-US" dirty="0"/>
              <a:t>Click to edit Master text styles</a:t>
            </a:r>
          </a:p>
        </p:txBody>
      </p:sp>
      <p:sp>
        <p:nvSpPr>
          <p:cNvPr id="25" name="Text Placeholder 41">
            <a:extLst>
              <a:ext uri="{FF2B5EF4-FFF2-40B4-BE49-F238E27FC236}">
                <a16:creationId xmlns:a16="http://schemas.microsoft.com/office/drawing/2014/main" id="{63ADE8C8-045E-6CE0-4395-10A0C02D35C0}"/>
              </a:ext>
            </a:extLst>
          </p:cNvPr>
          <p:cNvSpPr>
            <a:spLocks noGrp="1"/>
          </p:cNvSpPr>
          <p:nvPr>
            <p:ph type="body" sz="quarter" idx="27"/>
          </p:nvPr>
        </p:nvSpPr>
        <p:spPr>
          <a:xfrm>
            <a:off x="2503170" y="1185013"/>
            <a:ext cx="1783080" cy="1097280"/>
          </a:xfrm>
          <a:prstGeom prst="roundRect">
            <a:avLst/>
          </a:prstGeom>
        </p:spPr>
        <p:txBody>
          <a:bodyPr anchor="ctr" anchorCtr="0">
            <a:noAutofit/>
          </a:bodyPr>
          <a:lstStyle>
            <a:lvl1pPr marL="0" indent="0" algn="ctr">
              <a:buNone/>
              <a:defRPr sz="1350" b="0" cap="none" baseline="0">
                <a:solidFill>
                  <a:schemeClr val="bg1"/>
                </a:solidFill>
              </a:defRPr>
            </a:lvl1pPr>
          </a:lstStyle>
          <a:p>
            <a:pPr lvl="0"/>
            <a:r>
              <a:rPr lang="en-US" dirty="0"/>
              <a:t>Click to edit Master text styles</a:t>
            </a:r>
          </a:p>
        </p:txBody>
      </p:sp>
      <p:sp>
        <p:nvSpPr>
          <p:cNvPr id="26" name="Text Placeholder 41">
            <a:extLst>
              <a:ext uri="{FF2B5EF4-FFF2-40B4-BE49-F238E27FC236}">
                <a16:creationId xmlns:a16="http://schemas.microsoft.com/office/drawing/2014/main" id="{1A59FD6E-1275-7EBB-5CCC-26F4491710D9}"/>
              </a:ext>
            </a:extLst>
          </p:cNvPr>
          <p:cNvSpPr>
            <a:spLocks noGrp="1"/>
          </p:cNvSpPr>
          <p:nvPr>
            <p:ph type="body" sz="quarter" idx="28"/>
          </p:nvPr>
        </p:nvSpPr>
        <p:spPr>
          <a:xfrm>
            <a:off x="4869180" y="1185013"/>
            <a:ext cx="1783080" cy="1097280"/>
          </a:xfrm>
          <a:prstGeom prst="roundRect">
            <a:avLst/>
          </a:prstGeom>
        </p:spPr>
        <p:txBody>
          <a:bodyPr anchor="ctr" anchorCtr="0">
            <a:noAutofit/>
          </a:bodyPr>
          <a:lstStyle>
            <a:lvl1pPr marL="0" indent="0" algn="ctr">
              <a:buNone/>
              <a:defRPr sz="1350" b="0" cap="none" baseline="0">
                <a:solidFill>
                  <a:schemeClr val="bg1"/>
                </a:solidFill>
              </a:defRPr>
            </a:lvl1pPr>
          </a:lstStyle>
          <a:p>
            <a:pPr lvl="0"/>
            <a:r>
              <a:rPr lang="en-US" dirty="0"/>
              <a:t>Click to edit Master text styles</a:t>
            </a:r>
          </a:p>
        </p:txBody>
      </p:sp>
      <p:sp>
        <p:nvSpPr>
          <p:cNvPr id="28" name="Text Placeholder 41">
            <a:extLst>
              <a:ext uri="{FF2B5EF4-FFF2-40B4-BE49-F238E27FC236}">
                <a16:creationId xmlns:a16="http://schemas.microsoft.com/office/drawing/2014/main" id="{10B99DCB-9393-8D42-03BC-84DA12FC37DF}"/>
              </a:ext>
            </a:extLst>
          </p:cNvPr>
          <p:cNvSpPr>
            <a:spLocks noGrp="1"/>
          </p:cNvSpPr>
          <p:nvPr>
            <p:ph type="body" sz="quarter" idx="29"/>
          </p:nvPr>
        </p:nvSpPr>
        <p:spPr>
          <a:xfrm>
            <a:off x="7142206" y="1185013"/>
            <a:ext cx="1783080" cy="1097280"/>
          </a:xfrm>
          <a:prstGeom prst="roundRect">
            <a:avLst/>
          </a:prstGeom>
        </p:spPr>
        <p:txBody>
          <a:bodyPr anchor="ctr" anchorCtr="0">
            <a:noAutofit/>
          </a:bodyPr>
          <a:lstStyle>
            <a:lvl1pPr marL="0" indent="0" algn="ctr">
              <a:buNone/>
              <a:defRPr sz="1350" b="0" cap="none" baseline="0">
                <a:solidFill>
                  <a:schemeClr val="bg1"/>
                </a:solidFill>
              </a:defRPr>
            </a:lvl1pPr>
          </a:lstStyle>
          <a:p>
            <a:pPr lvl="0"/>
            <a:r>
              <a:rPr lang="en-US" dirty="0"/>
              <a:t>Click to edit Master text styles</a:t>
            </a:r>
          </a:p>
        </p:txBody>
      </p:sp>
      <p:sp>
        <p:nvSpPr>
          <p:cNvPr id="29" name="Text Placeholder 41">
            <a:extLst>
              <a:ext uri="{FF2B5EF4-FFF2-40B4-BE49-F238E27FC236}">
                <a16:creationId xmlns:a16="http://schemas.microsoft.com/office/drawing/2014/main" id="{3379677B-4B4E-D7EC-6C41-F1C461FC18E9}"/>
              </a:ext>
            </a:extLst>
          </p:cNvPr>
          <p:cNvSpPr>
            <a:spLocks noGrp="1"/>
          </p:cNvSpPr>
          <p:nvPr>
            <p:ph type="body" sz="quarter" idx="32"/>
          </p:nvPr>
        </p:nvSpPr>
        <p:spPr>
          <a:xfrm>
            <a:off x="178308" y="3200400"/>
            <a:ext cx="1783080" cy="3291840"/>
          </a:xfrm>
        </p:spPr>
        <p:txBody>
          <a:bodyPr>
            <a:normAutofit/>
          </a:bodyPr>
          <a:lstStyle>
            <a:lvl1pPr marL="171450" indent="-171450" algn="l">
              <a:buFont typeface="Arial" panose="020B0604020202020204" pitchFamily="34" charset="0"/>
              <a:buChar char="•"/>
              <a:defRPr sz="1800" b="0" cap="none" baseline="0">
                <a:solidFill>
                  <a:schemeClr val="accent4"/>
                </a:solidFill>
              </a:defRPr>
            </a:lvl1pPr>
          </a:lstStyle>
          <a:p>
            <a:pPr lvl="0"/>
            <a:r>
              <a:rPr lang="en-US" dirty="0"/>
              <a:t>Click to edit Master text styles</a:t>
            </a:r>
          </a:p>
        </p:txBody>
      </p:sp>
      <p:sp>
        <p:nvSpPr>
          <p:cNvPr id="30" name="Text Placeholder 41">
            <a:extLst>
              <a:ext uri="{FF2B5EF4-FFF2-40B4-BE49-F238E27FC236}">
                <a16:creationId xmlns:a16="http://schemas.microsoft.com/office/drawing/2014/main" id="{1B332FCA-1944-8023-7882-5DE08737A521}"/>
              </a:ext>
            </a:extLst>
          </p:cNvPr>
          <p:cNvSpPr>
            <a:spLocks noGrp="1"/>
          </p:cNvSpPr>
          <p:nvPr>
            <p:ph type="body" sz="quarter" idx="33" hasCustomPrompt="1"/>
          </p:nvPr>
        </p:nvSpPr>
        <p:spPr>
          <a:xfrm>
            <a:off x="2503170" y="3200400"/>
            <a:ext cx="1783080" cy="3291840"/>
          </a:xfrm>
        </p:spPr>
        <p:txBody>
          <a:bodyPr>
            <a:normAutofit/>
          </a:bodyPr>
          <a:lstStyle>
            <a:lvl1pPr marL="171450" indent="-171450" algn="l">
              <a:buFont typeface="Arial" panose="020B0604020202020204" pitchFamily="34" charset="0"/>
              <a:buChar char="•"/>
              <a:defRPr sz="1800" b="0" cap="none" baseline="0">
                <a:solidFill>
                  <a:schemeClr val="accent4"/>
                </a:solidFill>
              </a:defRPr>
            </a:lvl1pPr>
          </a:lstStyle>
          <a:p>
            <a:pPr lvl="0"/>
            <a:r>
              <a:rPr lang="en-US" dirty="0"/>
              <a:t>Click to edit Master Text Styles</a:t>
            </a:r>
          </a:p>
        </p:txBody>
      </p:sp>
      <p:sp>
        <p:nvSpPr>
          <p:cNvPr id="31" name="Text Placeholder 41">
            <a:extLst>
              <a:ext uri="{FF2B5EF4-FFF2-40B4-BE49-F238E27FC236}">
                <a16:creationId xmlns:a16="http://schemas.microsoft.com/office/drawing/2014/main" id="{E869EC60-4760-47FC-C3D9-02108A2DF453}"/>
              </a:ext>
            </a:extLst>
          </p:cNvPr>
          <p:cNvSpPr>
            <a:spLocks noGrp="1"/>
          </p:cNvSpPr>
          <p:nvPr>
            <p:ph type="body" sz="quarter" idx="34" hasCustomPrompt="1"/>
          </p:nvPr>
        </p:nvSpPr>
        <p:spPr>
          <a:xfrm>
            <a:off x="4869180" y="3200400"/>
            <a:ext cx="1783080" cy="3291840"/>
          </a:xfrm>
        </p:spPr>
        <p:txBody>
          <a:bodyPr>
            <a:normAutofit/>
          </a:bodyPr>
          <a:lstStyle>
            <a:lvl1pPr marL="171450" indent="-171450" algn="l">
              <a:buFont typeface="Arial" panose="020B0604020202020204" pitchFamily="34" charset="0"/>
              <a:buChar char="•"/>
              <a:defRPr sz="1800" b="0" cap="none" baseline="0">
                <a:solidFill>
                  <a:schemeClr val="accent4"/>
                </a:solidFill>
              </a:defRPr>
            </a:lvl1pPr>
          </a:lstStyle>
          <a:p>
            <a:pPr lvl="0"/>
            <a:r>
              <a:rPr lang="en-US" dirty="0"/>
              <a:t>Click to edit Master Text Styles</a:t>
            </a:r>
          </a:p>
        </p:txBody>
      </p:sp>
      <p:sp>
        <p:nvSpPr>
          <p:cNvPr id="32" name="Text Placeholder 41">
            <a:extLst>
              <a:ext uri="{FF2B5EF4-FFF2-40B4-BE49-F238E27FC236}">
                <a16:creationId xmlns:a16="http://schemas.microsoft.com/office/drawing/2014/main" id="{CAAFBECA-F6F0-D606-5E0E-C6448814907E}"/>
              </a:ext>
            </a:extLst>
          </p:cNvPr>
          <p:cNvSpPr>
            <a:spLocks noGrp="1"/>
          </p:cNvSpPr>
          <p:nvPr>
            <p:ph type="body" sz="quarter" idx="35" hasCustomPrompt="1"/>
          </p:nvPr>
        </p:nvSpPr>
        <p:spPr>
          <a:xfrm>
            <a:off x="7139178" y="3200400"/>
            <a:ext cx="1783080" cy="3291840"/>
          </a:xfrm>
        </p:spPr>
        <p:txBody>
          <a:bodyPr>
            <a:normAutofit/>
          </a:bodyPr>
          <a:lstStyle>
            <a:lvl1pPr marL="171450" indent="-171450" algn="l">
              <a:buFont typeface="Arial" panose="020B0604020202020204" pitchFamily="34" charset="0"/>
              <a:buChar char="•"/>
              <a:defRPr sz="1800" b="0" cap="none" baseline="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2495721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2"/>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buNone/>
              </a:pPr>
              <a:t>‹#›</a:t>
            </a:fld>
            <a:endParaRPr lang="en-US" sz="1050" dirty="0">
              <a:solidFill>
                <a:schemeClr val="bg1"/>
              </a:solidFill>
            </a:endParaRPr>
          </a:p>
        </p:txBody>
      </p:sp>
      <p:cxnSp>
        <p:nvCxnSpPr>
          <p:cNvPr id="7" name="Straight Connector 6">
            <a:extLst>
              <a:ext uri="{FF2B5EF4-FFF2-40B4-BE49-F238E27FC236}">
                <a16:creationId xmlns:a16="http://schemas.microsoft.com/office/drawing/2014/main" id="{1D4CD68F-541E-C6E8-0FD7-6195D435E651}"/>
              </a:ext>
            </a:extLst>
          </p:cNvPr>
          <p:cNvCxnSpPr>
            <a:cxnSpLocks/>
          </p:cNvCxnSpPr>
          <p:nvPr userDrawn="1"/>
        </p:nvCxnSpPr>
        <p:spPr>
          <a:xfrm>
            <a:off x="6029209" y="1185013"/>
            <a:ext cx="0" cy="53949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A0A286-09DE-73BD-EC07-CEFE7A3EA3FD}"/>
              </a:ext>
            </a:extLst>
          </p:cNvPr>
          <p:cNvCxnSpPr/>
          <p:nvPr userDrawn="1"/>
        </p:nvCxnSpPr>
        <p:spPr>
          <a:xfrm>
            <a:off x="2869337" y="1188720"/>
            <a:ext cx="0" cy="53949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E6CB0D40-DB90-F011-E1A9-79A7856F3E5C}"/>
              </a:ext>
            </a:extLst>
          </p:cNvPr>
          <p:cNvSpPr/>
          <p:nvPr userDrawn="1"/>
        </p:nvSpPr>
        <p:spPr>
          <a:xfrm>
            <a:off x="491378" y="1191188"/>
            <a:ext cx="1783080" cy="1097279"/>
          </a:xfrm>
          <a:prstGeom prst="roundRect">
            <a:avLst/>
          </a:prstGeom>
          <a:solidFill>
            <a:srgbClr val="0056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ectangle: Rounded Corners 16">
            <a:extLst>
              <a:ext uri="{FF2B5EF4-FFF2-40B4-BE49-F238E27FC236}">
                <a16:creationId xmlns:a16="http://schemas.microsoft.com/office/drawing/2014/main" id="{8ECA4A2C-6236-44F7-8DDD-A10593D69EC9}"/>
              </a:ext>
            </a:extLst>
          </p:cNvPr>
          <p:cNvSpPr/>
          <p:nvPr userDrawn="1"/>
        </p:nvSpPr>
        <p:spPr>
          <a:xfrm>
            <a:off x="3541487" y="1191188"/>
            <a:ext cx="1783080" cy="1097279"/>
          </a:xfrm>
          <a:prstGeom prst="roundRect">
            <a:avLst/>
          </a:prstGeom>
          <a:solidFill>
            <a:srgbClr val="0056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17">
            <a:extLst>
              <a:ext uri="{FF2B5EF4-FFF2-40B4-BE49-F238E27FC236}">
                <a16:creationId xmlns:a16="http://schemas.microsoft.com/office/drawing/2014/main" id="{B653A5F2-181C-F782-59CB-050343E1382A}"/>
              </a:ext>
            </a:extLst>
          </p:cNvPr>
          <p:cNvSpPr/>
          <p:nvPr userDrawn="1"/>
        </p:nvSpPr>
        <p:spPr>
          <a:xfrm>
            <a:off x="6734300" y="1191188"/>
            <a:ext cx="1783080" cy="1097279"/>
          </a:xfrm>
          <a:prstGeom prst="roundRect">
            <a:avLst/>
          </a:prstGeom>
          <a:solidFill>
            <a:srgbClr val="0056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Text Placeholder 41">
            <a:extLst>
              <a:ext uri="{FF2B5EF4-FFF2-40B4-BE49-F238E27FC236}">
                <a16:creationId xmlns:a16="http://schemas.microsoft.com/office/drawing/2014/main" id="{AC74DCE3-6B3A-E656-6CAA-D41470A38FB4}"/>
              </a:ext>
            </a:extLst>
          </p:cNvPr>
          <p:cNvSpPr>
            <a:spLocks noGrp="1"/>
          </p:cNvSpPr>
          <p:nvPr>
            <p:ph type="body" sz="quarter" idx="26"/>
          </p:nvPr>
        </p:nvSpPr>
        <p:spPr>
          <a:xfrm>
            <a:off x="494708" y="1185013"/>
            <a:ext cx="1783080" cy="1097280"/>
          </a:xfrm>
          <a:prstGeom prst="roundRect">
            <a:avLst/>
          </a:prstGeom>
        </p:spPr>
        <p:txBody>
          <a:bodyPr anchor="ctr" anchorCtr="0">
            <a:noAutofit/>
          </a:bodyPr>
          <a:lstStyle>
            <a:lvl1pPr marL="0" indent="0" algn="ctr">
              <a:buNone/>
              <a:defRPr sz="1350" b="0" cap="none" baseline="0">
                <a:solidFill>
                  <a:schemeClr val="bg1"/>
                </a:solidFill>
              </a:defRPr>
            </a:lvl1pPr>
          </a:lstStyle>
          <a:p>
            <a:pPr lvl="0"/>
            <a:r>
              <a:rPr lang="en-US" dirty="0"/>
              <a:t>Click to edit Master text styles</a:t>
            </a:r>
          </a:p>
        </p:txBody>
      </p:sp>
      <p:sp>
        <p:nvSpPr>
          <p:cNvPr id="25" name="Text Placeholder 41">
            <a:extLst>
              <a:ext uri="{FF2B5EF4-FFF2-40B4-BE49-F238E27FC236}">
                <a16:creationId xmlns:a16="http://schemas.microsoft.com/office/drawing/2014/main" id="{63ADE8C8-045E-6CE0-4395-10A0C02D35C0}"/>
              </a:ext>
            </a:extLst>
          </p:cNvPr>
          <p:cNvSpPr>
            <a:spLocks noGrp="1"/>
          </p:cNvSpPr>
          <p:nvPr>
            <p:ph type="body" sz="quarter" idx="27"/>
          </p:nvPr>
        </p:nvSpPr>
        <p:spPr>
          <a:xfrm>
            <a:off x="3541487" y="1185013"/>
            <a:ext cx="1783080" cy="1097280"/>
          </a:xfrm>
          <a:prstGeom prst="roundRect">
            <a:avLst/>
          </a:prstGeom>
        </p:spPr>
        <p:txBody>
          <a:bodyPr anchor="ctr" anchorCtr="0">
            <a:noAutofit/>
          </a:bodyPr>
          <a:lstStyle>
            <a:lvl1pPr marL="0" indent="0" algn="ctr">
              <a:buNone/>
              <a:defRPr sz="1350" b="0" cap="none" baseline="0">
                <a:solidFill>
                  <a:schemeClr val="bg1"/>
                </a:solidFill>
              </a:defRPr>
            </a:lvl1pPr>
          </a:lstStyle>
          <a:p>
            <a:pPr lvl="0"/>
            <a:r>
              <a:rPr lang="en-US" dirty="0"/>
              <a:t>Click to edit Master text styles</a:t>
            </a:r>
          </a:p>
        </p:txBody>
      </p:sp>
      <p:sp>
        <p:nvSpPr>
          <p:cNvPr id="26" name="Text Placeholder 41">
            <a:extLst>
              <a:ext uri="{FF2B5EF4-FFF2-40B4-BE49-F238E27FC236}">
                <a16:creationId xmlns:a16="http://schemas.microsoft.com/office/drawing/2014/main" id="{1A59FD6E-1275-7EBB-5CCC-26F4491710D9}"/>
              </a:ext>
            </a:extLst>
          </p:cNvPr>
          <p:cNvSpPr>
            <a:spLocks noGrp="1"/>
          </p:cNvSpPr>
          <p:nvPr>
            <p:ph type="body" sz="quarter" idx="28"/>
          </p:nvPr>
        </p:nvSpPr>
        <p:spPr>
          <a:xfrm>
            <a:off x="6734302" y="1185013"/>
            <a:ext cx="1783080" cy="1097280"/>
          </a:xfrm>
          <a:prstGeom prst="roundRect">
            <a:avLst/>
          </a:prstGeom>
        </p:spPr>
        <p:txBody>
          <a:bodyPr anchor="ctr" anchorCtr="0">
            <a:noAutofit/>
          </a:bodyPr>
          <a:lstStyle>
            <a:lvl1pPr marL="0" indent="0" algn="ctr">
              <a:buNone/>
              <a:defRPr sz="1350" b="0" cap="none" baseline="0">
                <a:solidFill>
                  <a:schemeClr val="bg1"/>
                </a:solidFill>
              </a:defRPr>
            </a:lvl1pPr>
          </a:lstStyle>
          <a:p>
            <a:pPr lvl="0"/>
            <a:r>
              <a:rPr lang="en-US" dirty="0"/>
              <a:t>Click to edit Master text styles</a:t>
            </a:r>
          </a:p>
        </p:txBody>
      </p:sp>
      <p:sp>
        <p:nvSpPr>
          <p:cNvPr id="29" name="Text Placeholder 41">
            <a:extLst>
              <a:ext uri="{FF2B5EF4-FFF2-40B4-BE49-F238E27FC236}">
                <a16:creationId xmlns:a16="http://schemas.microsoft.com/office/drawing/2014/main" id="{3379677B-4B4E-D7EC-6C41-F1C461FC18E9}"/>
              </a:ext>
            </a:extLst>
          </p:cNvPr>
          <p:cNvSpPr>
            <a:spLocks noGrp="1"/>
          </p:cNvSpPr>
          <p:nvPr>
            <p:ph type="body" sz="quarter" idx="32"/>
          </p:nvPr>
        </p:nvSpPr>
        <p:spPr>
          <a:xfrm>
            <a:off x="447504" y="3200400"/>
            <a:ext cx="1783080" cy="3291840"/>
          </a:xfrm>
        </p:spPr>
        <p:txBody>
          <a:bodyPr>
            <a:normAutofit/>
          </a:bodyPr>
          <a:lstStyle>
            <a:lvl1pPr marL="171450" indent="-171450" algn="l">
              <a:buFont typeface="Arial" panose="020B0604020202020204" pitchFamily="34" charset="0"/>
              <a:buChar char="•"/>
              <a:defRPr sz="1800" b="0" cap="none" baseline="0">
                <a:solidFill>
                  <a:schemeClr val="accent4"/>
                </a:solidFill>
              </a:defRPr>
            </a:lvl1pPr>
          </a:lstStyle>
          <a:p>
            <a:pPr lvl="0"/>
            <a:r>
              <a:rPr lang="en-US" dirty="0"/>
              <a:t>Click to edit Master text styles</a:t>
            </a:r>
          </a:p>
        </p:txBody>
      </p:sp>
      <p:sp>
        <p:nvSpPr>
          <p:cNvPr id="30" name="Text Placeholder 41">
            <a:extLst>
              <a:ext uri="{FF2B5EF4-FFF2-40B4-BE49-F238E27FC236}">
                <a16:creationId xmlns:a16="http://schemas.microsoft.com/office/drawing/2014/main" id="{1B332FCA-1944-8023-7882-5DE08737A521}"/>
              </a:ext>
            </a:extLst>
          </p:cNvPr>
          <p:cNvSpPr>
            <a:spLocks noGrp="1"/>
          </p:cNvSpPr>
          <p:nvPr>
            <p:ph type="body" sz="quarter" idx="33" hasCustomPrompt="1"/>
          </p:nvPr>
        </p:nvSpPr>
        <p:spPr>
          <a:xfrm>
            <a:off x="3483805" y="3200400"/>
            <a:ext cx="1783080" cy="3291840"/>
          </a:xfrm>
        </p:spPr>
        <p:txBody>
          <a:bodyPr>
            <a:normAutofit/>
          </a:bodyPr>
          <a:lstStyle>
            <a:lvl1pPr marL="171450" indent="-171450" algn="l">
              <a:buFont typeface="Arial" panose="020B0604020202020204" pitchFamily="34" charset="0"/>
              <a:buChar char="•"/>
              <a:defRPr sz="1800" b="0" cap="none" baseline="0">
                <a:solidFill>
                  <a:schemeClr val="accent4"/>
                </a:solidFill>
              </a:defRPr>
            </a:lvl1pPr>
          </a:lstStyle>
          <a:p>
            <a:pPr lvl="0"/>
            <a:r>
              <a:rPr lang="en-US" dirty="0"/>
              <a:t>Click to edit Master Text Styles</a:t>
            </a:r>
          </a:p>
        </p:txBody>
      </p:sp>
      <p:sp>
        <p:nvSpPr>
          <p:cNvPr id="31" name="Text Placeholder 41">
            <a:extLst>
              <a:ext uri="{FF2B5EF4-FFF2-40B4-BE49-F238E27FC236}">
                <a16:creationId xmlns:a16="http://schemas.microsoft.com/office/drawing/2014/main" id="{E869EC60-4760-47FC-C3D9-02108A2DF453}"/>
              </a:ext>
            </a:extLst>
          </p:cNvPr>
          <p:cNvSpPr>
            <a:spLocks noGrp="1"/>
          </p:cNvSpPr>
          <p:nvPr>
            <p:ph type="body" sz="quarter" idx="34" hasCustomPrompt="1"/>
          </p:nvPr>
        </p:nvSpPr>
        <p:spPr>
          <a:xfrm>
            <a:off x="6753527" y="3200400"/>
            <a:ext cx="1783080" cy="3291840"/>
          </a:xfrm>
        </p:spPr>
        <p:txBody>
          <a:bodyPr>
            <a:normAutofit/>
          </a:bodyPr>
          <a:lstStyle>
            <a:lvl1pPr marL="171450" indent="-171450" algn="l">
              <a:buFont typeface="Arial" panose="020B0604020202020204" pitchFamily="34" charset="0"/>
              <a:buChar char="•"/>
              <a:defRPr sz="1800" b="0" cap="none" baseline="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2718926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1ED02A4E-E997-4569-981B-08CD5B3A0528}"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2"/>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grpSp>
        <p:nvGrpSpPr>
          <p:cNvPr id="5" name="Group 4">
            <a:extLst>
              <a:ext uri="{FF2B5EF4-FFF2-40B4-BE49-F238E27FC236}">
                <a16:creationId xmlns:a16="http://schemas.microsoft.com/office/drawing/2014/main" id="{03E61F0F-47D3-E4FE-7D74-01162DDC7F1A}"/>
              </a:ext>
            </a:extLst>
          </p:cNvPr>
          <p:cNvGrpSpPr/>
          <p:nvPr/>
        </p:nvGrpSpPr>
        <p:grpSpPr>
          <a:xfrm>
            <a:off x="239154" y="1448031"/>
            <a:ext cx="2368711" cy="4794739"/>
            <a:chOff x="1021691" y="1277815"/>
            <a:chExt cx="2764862" cy="4794739"/>
          </a:xfrm>
        </p:grpSpPr>
        <p:sp>
          <p:nvSpPr>
            <p:cNvPr id="10" name="Rectangle 9">
              <a:extLst>
                <a:ext uri="{FF2B5EF4-FFF2-40B4-BE49-F238E27FC236}">
                  <a16:creationId xmlns:a16="http://schemas.microsoft.com/office/drawing/2014/main" id="{892FF34A-E1A1-075A-D677-818E6CA36B29}"/>
                </a:ext>
              </a:extLst>
            </p:cNvPr>
            <p:cNvSpPr/>
            <p:nvPr/>
          </p:nvSpPr>
          <p:spPr>
            <a:xfrm rot="21058151">
              <a:off x="1021691" y="4829062"/>
              <a:ext cx="2401486" cy="1097280"/>
            </a:xfrm>
            <a:prstGeom prst="rect">
              <a:avLst/>
            </a:prstGeom>
            <a:solidFill>
              <a:schemeClr val="tx2">
                <a:alpha val="50000"/>
              </a:schemeClr>
            </a:solidFill>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4" name="Rectangle: Rounded Corners 13">
              <a:extLst>
                <a:ext uri="{FF2B5EF4-FFF2-40B4-BE49-F238E27FC236}">
                  <a16:creationId xmlns:a16="http://schemas.microsoft.com/office/drawing/2014/main" id="{6DA7AD79-D1A2-D461-5AD0-7D81D915DE99}"/>
                </a:ext>
              </a:extLst>
            </p:cNvPr>
            <p:cNvSpPr/>
            <p:nvPr/>
          </p:nvSpPr>
          <p:spPr>
            <a:xfrm>
              <a:off x="1080724" y="1663504"/>
              <a:ext cx="2561586" cy="402336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6" name="Freeform: Shape 15">
              <a:extLst>
                <a:ext uri="{FF2B5EF4-FFF2-40B4-BE49-F238E27FC236}">
                  <a16:creationId xmlns:a16="http://schemas.microsoft.com/office/drawing/2014/main" id="{033B8A67-795F-1E25-A614-7E254643B265}"/>
                </a:ext>
              </a:extLst>
            </p:cNvPr>
            <p:cNvSpPr/>
            <p:nvPr/>
          </p:nvSpPr>
          <p:spPr>
            <a:xfrm>
              <a:off x="3118338" y="1277815"/>
              <a:ext cx="668215" cy="4794739"/>
            </a:xfrm>
            <a:custGeom>
              <a:avLst/>
              <a:gdLst>
                <a:gd name="connsiteX0" fmla="*/ 23446 w 668215"/>
                <a:gd name="connsiteY0" fmla="*/ 117231 h 4794739"/>
                <a:gd name="connsiteX1" fmla="*/ 23446 w 668215"/>
                <a:gd name="connsiteY1" fmla="*/ 4759570 h 4794739"/>
                <a:gd name="connsiteX2" fmla="*/ 117231 w 668215"/>
                <a:gd name="connsiteY2" fmla="*/ 4630616 h 4794739"/>
                <a:gd name="connsiteX3" fmla="*/ 164123 w 668215"/>
                <a:gd name="connsiteY3" fmla="*/ 4736123 h 4794739"/>
                <a:gd name="connsiteX4" fmla="*/ 234461 w 668215"/>
                <a:gd name="connsiteY4" fmla="*/ 4618893 h 4794739"/>
                <a:gd name="connsiteX5" fmla="*/ 328246 w 668215"/>
                <a:gd name="connsiteY5" fmla="*/ 4759570 h 4794739"/>
                <a:gd name="connsiteX6" fmla="*/ 410307 w 668215"/>
                <a:gd name="connsiteY6" fmla="*/ 4583723 h 4794739"/>
                <a:gd name="connsiteX7" fmla="*/ 504092 w 668215"/>
                <a:gd name="connsiteY7" fmla="*/ 4771293 h 4794739"/>
                <a:gd name="connsiteX8" fmla="*/ 562707 w 668215"/>
                <a:gd name="connsiteY8" fmla="*/ 4572000 h 4794739"/>
                <a:gd name="connsiteX9" fmla="*/ 668215 w 668215"/>
                <a:gd name="connsiteY9" fmla="*/ 4794739 h 4794739"/>
                <a:gd name="connsiteX10" fmla="*/ 668215 w 668215"/>
                <a:gd name="connsiteY10" fmla="*/ 117231 h 4794739"/>
                <a:gd name="connsiteX11" fmla="*/ 550984 w 668215"/>
                <a:gd name="connsiteY11" fmla="*/ 246185 h 4794739"/>
                <a:gd name="connsiteX12" fmla="*/ 433754 w 668215"/>
                <a:gd name="connsiteY12" fmla="*/ 117231 h 4794739"/>
                <a:gd name="connsiteX13" fmla="*/ 351692 w 668215"/>
                <a:gd name="connsiteY13" fmla="*/ 269631 h 4794739"/>
                <a:gd name="connsiteX14" fmla="*/ 293077 w 668215"/>
                <a:gd name="connsiteY14" fmla="*/ 128954 h 4794739"/>
                <a:gd name="connsiteX15" fmla="*/ 222738 w 668215"/>
                <a:gd name="connsiteY15" fmla="*/ 246185 h 4794739"/>
                <a:gd name="connsiteX16" fmla="*/ 175846 w 668215"/>
                <a:gd name="connsiteY16" fmla="*/ 140677 h 4794739"/>
                <a:gd name="connsiteX17" fmla="*/ 117231 w 668215"/>
                <a:gd name="connsiteY17" fmla="*/ 164123 h 4794739"/>
                <a:gd name="connsiteX18" fmla="*/ 0 w 668215"/>
                <a:gd name="connsiteY18" fmla="*/ 0 h 4794739"/>
                <a:gd name="connsiteX19" fmla="*/ 23446 w 668215"/>
                <a:gd name="connsiteY19" fmla="*/ 117231 h 479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215" h="4794739">
                  <a:moveTo>
                    <a:pt x="23446" y="117231"/>
                  </a:moveTo>
                  <a:lnTo>
                    <a:pt x="23446" y="4759570"/>
                  </a:lnTo>
                  <a:lnTo>
                    <a:pt x="117231" y="4630616"/>
                  </a:lnTo>
                  <a:lnTo>
                    <a:pt x="164123" y="4736123"/>
                  </a:lnTo>
                  <a:lnTo>
                    <a:pt x="234461" y="4618893"/>
                  </a:lnTo>
                  <a:lnTo>
                    <a:pt x="328246" y="4759570"/>
                  </a:lnTo>
                  <a:lnTo>
                    <a:pt x="410307" y="4583723"/>
                  </a:lnTo>
                  <a:lnTo>
                    <a:pt x="504092" y="4771293"/>
                  </a:lnTo>
                  <a:lnTo>
                    <a:pt x="562707" y="4572000"/>
                  </a:lnTo>
                  <a:lnTo>
                    <a:pt x="668215" y="4794739"/>
                  </a:lnTo>
                  <a:lnTo>
                    <a:pt x="668215" y="117231"/>
                  </a:lnTo>
                  <a:lnTo>
                    <a:pt x="550984" y="246185"/>
                  </a:lnTo>
                  <a:lnTo>
                    <a:pt x="433754" y="117231"/>
                  </a:lnTo>
                  <a:lnTo>
                    <a:pt x="351692" y="269631"/>
                  </a:lnTo>
                  <a:lnTo>
                    <a:pt x="293077" y="128954"/>
                  </a:lnTo>
                  <a:lnTo>
                    <a:pt x="222738" y="246185"/>
                  </a:lnTo>
                  <a:lnTo>
                    <a:pt x="175846" y="140677"/>
                  </a:lnTo>
                  <a:lnTo>
                    <a:pt x="117231" y="164123"/>
                  </a:lnTo>
                  <a:lnTo>
                    <a:pt x="0" y="0"/>
                  </a:lnTo>
                  <a:lnTo>
                    <a:pt x="23446" y="117231"/>
                  </a:lnTo>
                  <a:close/>
                </a:path>
              </a:pathLst>
            </a:custGeom>
            <a:solidFill>
              <a:schemeClr val="tx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nvGrpSpPr>
          <p:cNvPr id="21" name="Group 20">
            <a:extLst>
              <a:ext uri="{FF2B5EF4-FFF2-40B4-BE49-F238E27FC236}">
                <a16:creationId xmlns:a16="http://schemas.microsoft.com/office/drawing/2014/main" id="{3ED2C64C-B019-3E7E-AF78-41C1B99096E6}"/>
              </a:ext>
            </a:extLst>
          </p:cNvPr>
          <p:cNvGrpSpPr/>
          <p:nvPr/>
        </p:nvGrpSpPr>
        <p:grpSpPr>
          <a:xfrm>
            <a:off x="3481208" y="1448031"/>
            <a:ext cx="2324936" cy="4794739"/>
            <a:chOff x="990688" y="1277815"/>
            <a:chExt cx="2713763" cy="4794739"/>
          </a:xfrm>
        </p:grpSpPr>
        <p:sp>
          <p:nvSpPr>
            <p:cNvPr id="27" name="Rectangle 26">
              <a:extLst>
                <a:ext uri="{FF2B5EF4-FFF2-40B4-BE49-F238E27FC236}">
                  <a16:creationId xmlns:a16="http://schemas.microsoft.com/office/drawing/2014/main" id="{8D9B2DC6-7DB1-4801-6BF8-0B181677B18D}"/>
                </a:ext>
              </a:extLst>
            </p:cNvPr>
            <p:cNvSpPr/>
            <p:nvPr/>
          </p:nvSpPr>
          <p:spPr>
            <a:xfrm rot="21058151">
              <a:off x="1062869" y="4800351"/>
              <a:ext cx="2401487" cy="1097280"/>
            </a:xfrm>
            <a:prstGeom prst="rect">
              <a:avLst/>
            </a:prstGeom>
            <a:solidFill>
              <a:schemeClr val="tx2">
                <a:alpha val="50000"/>
              </a:schemeClr>
            </a:solidFill>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33" name="Rectangle: Rounded Corners 32">
              <a:extLst>
                <a:ext uri="{FF2B5EF4-FFF2-40B4-BE49-F238E27FC236}">
                  <a16:creationId xmlns:a16="http://schemas.microsoft.com/office/drawing/2014/main" id="{508BD2A6-E9CA-6C50-0239-9C1441DA8239}"/>
                </a:ext>
              </a:extLst>
            </p:cNvPr>
            <p:cNvSpPr/>
            <p:nvPr/>
          </p:nvSpPr>
          <p:spPr>
            <a:xfrm>
              <a:off x="990688" y="1663504"/>
              <a:ext cx="2561586" cy="402336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34" name="Freeform: Shape 33">
              <a:extLst>
                <a:ext uri="{FF2B5EF4-FFF2-40B4-BE49-F238E27FC236}">
                  <a16:creationId xmlns:a16="http://schemas.microsoft.com/office/drawing/2014/main" id="{9B0B7DD6-E80B-D59D-EFCA-3C1A4B9AEF71}"/>
                </a:ext>
              </a:extLst>
            </p:cNvPr>
            <p:cNvSpPr/>
            <p:nvPr/>
          </p:nvSpPr>
          <p:spPr>
            <a:xfrm>
              <a:off x="3036236" y="1277815"/>
              <a:ext cx="668215" cy="4794739"/>
            </a:xfrm>
            <a:custGeom>
              <a:avLst/>
              <a:gdLst>
                <a:gd name="connsiteX0" fmla="*/ 23446 w 668215"/>
                <a:gd name="connsiteY0" fmla="*/ 117231 h 4794739"/>
                <a:gd name="connsiteX1" fmla="*/ 23446 w 668215"/>
                <a:gd name="connsiteY1" fmla="*/ 4759570 h 4794739"/>
                <a:gd name="connsiteX2" fmla="*/ 117231 w 668215"/>
                <a:gd name="connsiteY2" fmla="*/ 4630616 h 4794739"/>
                <a:gd name="connsiteX3" fmla="*/ 164123 w 668215"/>
                <a:gd name="connsiteY3" fmla="*/ 4736123 h 4794739"/>
                <a:gd name="connsiteX4" fmla="*/ 234461 w 668215"/>
                <a:gd name="connsiteY4" fmla="*/ 4618893 h 4794739"/>
                <a:gd name="connsiteX5" fmla="*/ 328246 w 668215"/>
                <a:gd name="connsiteY5" fmla="*/ 4759570 h 4794739"/>
                <a:gd name="connsiteX6" fmla="*/ 410307 w 668215"/>
                <a:gd name="connsiteY6" fmla="*/ 4583723 h 4794739"/>
                <a:gd name="connsiteX7" fmla="*/ 504092 w 668215"/>
                <a:gd name="connsiteY7" fmla="*/ 4771293 h 4794739"/>
                <a:gd name="connsiteX8" fmla="*/ 562707 w 668215"/>
                <a:gd name="connsiteY8" fmla="*/ 4572000 h 4794739"/>
                <a:gd name="connsiteX9" fmla="*/ 668215 w 668215"/>
                <a:gd name="connsiteY9" fmla="*/ 4794739 h 4794739"/>
                <a:gd name="connsiteX10" fmla="*/ 668215 w 668215"/>
                <a:gd name="connsiteY10" fmla="*/ 117231 h 4794739"/>
                <a:gd name="connsiteX11" fmla="*/ 550984 w 668215"/>
                <a:gd name="connsiteY11" fmla="*/ 246185 h 4794739"/>
                <a:gd name="connsiteX12" fmla="*/ 433754 w 668215"/>
                <a:gd name="connsiteY12" fmla="*/ 117231 h 4794739"/>
                <a:gd name="connsiteX13" fmla="*/ 351692 w 668215"/>
                <a:gd name="connsiteY13" fmla="*/ 269631 h 4794739"/>
                <a:gd name="connsiteX14" fmla="*/ 293077 w 668215"/>
                <a:gd name="connsiteY14" fmla="*/ 128954 h 4794739"/>
                <a:gd name="connsiteX15" fmla="*/ 222738 w 668215"/>
                <a:gd name="connsiteY15" fmla="*/ 246185 h 4794739"/>
                <a:gd name="connsiteX16" fmla="*/ 175846 w 668215"/>
                <a:gd name="connsiteY16" fmla="*/ 140677 h 4794739"/>
                <a:gd name="connsiteX17" fmla="*/ 117231 w 668215"/>
                <a:gd name="connsiteY17" fmla="*/ 164123 h 4794739"/>
                <a:gd name="connsiteX18" fmla="*/ 0 w 668215"/>
                <a:gd name="connsiteY18" fmla="*/ 0 h 4794739"/>
                <a:gd name="connsiteX19" fmla="*/ 23446 w 668215"/>
                <a:gd name="connsiteY19" fmla="*/ 117231 h 479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215" h="4794739">
                  <a:moveTo>
                    <a:pt x="23446" y="117231"/>
                  </a:moveTo>
                  <a:lnTo>
                    <a:pt x="23446" y="4759570"/>
                  </a:lnTo>
                  <a:lnTo>
                    <a:pt x="117231" y="4630616"/>
                  </a:lnTo>
                  <a:lnTo>
                    <a:pt x="164123" y="4736123"/>
                  </a:lnTo>
                  <a:lnTo>
                    <a:pt x="234461" y="4618893"/>
                  </a:lnTo>
                  <a:lnTo>
                    <a:pt x="328246" y="4759570"/>
                  </a:lnTo>
                  <a:lnTo>
                    <a:pt x="410307" y="4583723"/>
                  </a:lnTo>
                  <a:lnTo>
                    <a:pt x="504092" y="4771293"/>
                  </a:lnTo>
                  <a:lnTo>
                    <a:pt x="562707" y="4572000"/>
                  </a:lnTo>
                  <a:lnTo>
                    <a:pt x="668215" y="4794739"/>
                  </a:lnTo>
                  <a:lnTo>
                    <a:pt x="668215" y="117231"/>
                  </a:lnTo>
                  <a:lnTo>
                    <a:pt x="550984" y="246185"/>
                  </a:lnTo>
                  <a:lnTo>
                    <a:pt x="433754" y="117231"/>
                  </a:lnTo>
                  <a:lnTo>
                    <a:pt x="351692" y="269631"/>
                  </a:lnTo>
                  <a:lnTo>
                    <a:pt x="293077" y="128954"/>
                  </a:lnTo>
                  <a:lnTo>
                    <a:pt x="222738" y="246185"/>
                  </a:lnTo>
                  <a:lnTo>
                    <a:pt x="175846" y="140677"/>
                  </a:lnTo>
                  <a:lnTo>
                    <a:pt x="117231" y="164123"/>
                  </a:lnTo>
                  <a:lnTo>
                    <a:pt x="0" y="0"/>
                  </a:lnTo>
                  <a:lnTo>
                    <a:pt x="23446" y="117231"/>
                  </a:lnTo>
                  <a:close/>
                </a:path>
              </a:pathLst>
            </a:custGeom>
            <a:solidFill>
              <a:schemeClr val="accent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grpSp>
      <p:sp>
        <p:nvSpPr>
          <p:cNvPr id="29" name="Text Placeholder 41">
            <a:extLst>
              <a:ext uri="{FF2B5EF4-FFF2-40B4-BE49-F238E27FC236}">
                <a16:creationId xmlns:a16="http://schemas.microsoft.com/office/drawing/2014/main" id="{3379677B-4B4E-D7EC-6C41-F1C461FC18E9}"/>
              </a:ext>
            </a:extLst>
          </p:cNvPr>
          <p:cNvSpPr>
            <a:spLocks noGrp="1"/>
          </p:cNvSpPr>
          <p:nvPr>
            <p:ph type="body" sz="quarter" idx="32"/>
          </p:nvPr>
        </p:nvSpPr>
        <p:spPr>
          <a:xfrm>
            <a:off x="308480" y="2211704"/>
            <a:ext cx="1743708" cy="3291840"/>
          </a:xfrm>
        </p:spPr>
        <p:txBody>
          <a:bodyPr>
            <a:normAutofit/>
          </a:bodyPr>
          <a:lstStyle>
            <a:lvl1pPr marL="171450" indent="-171450" algn="ctr">
              <a:buFont typeface="Arial" panose="020B0604020202020204" pitchFamily="34" charset="0"/>
              <a:buChar char="•"/>
              <a:defRPr sz="1500" b="0" cap="none" baseline="0">
                <a:solidFill>
                  <a:schemeClr val="accent4"/>
                </a:solidFill>
              </a:defRPr>
            </a:lvl1pPr>
          </a:lstStyle>
          <a:p>
            <a:pPr lvl="0"/>
            <a:r>
              <a:rPr lang="en-US" dirty="0"/>
              <a:t>Click to edit Master text styles</a:t>
            </a:r>
          </a:p>
        </p:txBody>
      </p:sp>
      <p:sp>
        <p:nvSpPr>
          <p:cNvPr id="35" name="Text Placeholder 41">
            <a:extLst>
              <a:ext uri="{FF2B5EF4-FFF2-40B4-BE49-F238E27FC236}">
                <a16:creationId xmlns:a16="http://schemas.microsoft.com/office/drawing/2014/main" id="{5A53C630-C73D-7D43-7990-A246978C1880}"/>
              </a:ext>
            </a:extLst>
          </p:cNvPr>
          <p:cNvSpPr>
            <a:spLocks noGrp="1"/>
          </p:cNvSpPr>
          <p:nvPr>
            <p:ph type="body" sz="quarter" idx="33" hasCustomPrompt="1"/>
          </p:nvPr>
        </p:nvSpPr>
        <p:spPr>
          <a:xfrm>
            <a:off x="2125980" y="3185390"/>
            <a:ext cx="411480" cy="822960"/>
          </a:xfrm>
        </p:spPr>
        <p:txBody>
          <a:bodyPr>
            <a:normAutofit/>
          </a:bodyPr>
          <a:lstStyle>
            <a:lvl1pPr marL="0" indent="0" algn="ctr">
              <a:buFont typeface="Arial" panose="020B0604020202020204" pitchFamily="34" charset="0"/>
              <a:buNone/>
              <a:defRPr sz="3600" b="0" cap="none" baseline="0">
                <a:ln w="25400">
                  <a:solidFill>
                    <a:schemeClr val="bg1"/>
                  </a:solidFill>
                </a:ln>
                <a:noFill/>
              </a:defRPr>
            </a:lvl1pPr>
          </a:lstStyle>
          <a:p>
            <a:pPr lvl="0"/>
            <a:r>
              <a:rPr lang="en-US" dirty="0"/>
              <a:t>#</a:t>
            </a:r>
          </a:p>
        </p:txBody>
      </p:sp>
      <p:sp>
        <p:nvSpPr>
          <p:cNvPr id="36" name="Text Placeholder 41">
            <a:extLst>
              <a:ext uri="{FF2B5EF4-FFF2-40B4-BE49-F238E27FC236}">
                <a16:creationId xmlns:a16="http://schemas.microsoft.com/office/drawing/2014/main" id="{88D264A8-2767-6212-EFF5-F0689E2A1523}"/>
              </a:ext>
            </a:extLst>
          </p:cNvPr>
          <p:cNvSpPr>
            <a:spLocks noGrp="1"/>
          </p:cNvSpPr>
          <p:nvPr>
            <p:ph type="body" sz="quarter" idx="34" hasCustomPrompt="1"/>
          </p:nvPr>
        </p:nvSpPr>
        <p:spPr>
          <a:xfrm>
            <a:off x="5314161" y="3185390"/>
            <a:ext cx="411480" cy="822960"/>
          </a:xfrm>
        </p:spPr>
        <p:txBody>
          <a:bodyPr>
            <a:normAutofit/>
          </a:bodyPr>
          <a:lstStyle>
            <a:lvl1pPr marL="0" indent="0" algn="ctr">
              <a:buFont typeface="Arial" panose="020B0604020202020204" pitchFamily="34" charset="0"/>
              <a:buNone/>
              <a:defRPr sz="3600" b="0" cap="none" baseline="0">
                <a:ln w="25400">
                  <a:solidFill>
                    <a:schemeClr val="bg1"/>
                  </a:solidFill>
                </a:ln>
                <a:noFill/>
              </a:defRPr>
            </a:lvl1pPr>
          </a:lstStyle>
          <a:p>
            <a:pPr lvl="0"/>
            <a:r>
              <a:rPr lang="en-US" dirty="0"/>
              <a:t>#</a:t>
            </a:r>
          </a:p>
        </p:txBody>
      </p:sp>
      <p:sp>
        <p:nvSpPr>
          <p:cNvPr id="37" name="Text Placeholder 41">
            <a:extLst>
              <a:ext uri="{FF2B5EF4-FFF2-40B4-BE49-F238E27FC236}">
                <a16:creationId xmlns:a16="http://schemas.microsoft.com/office/drawing/2014/main" id="{4ADD63AA-43A1-C472-C4D2-5FCB21405FB5}"/>
              </a:ext>
            </a:extLst>
          </p:cNvPr>
          <p:cNvSpPr>
            <a:spLocks noGrp="1"/>
          </p:cNvSpPr>
          <p:nvPr>
            <p:ph type="body" sz="quarter" idx="35"/>
          </p:nvPr>
        </p:nvSpPr>
        <p:spPr>
          <a:xfrm>
            <a:off x="3502510" y="2211704"/>
            <a:ext cx="1743708" cy="3291840"/>
          </a:xfrm>
        </p:spPr>
        <p:txBody>
          <a:bodyPr>
            <a:normAutofit/>
          </a:bodyPr>
          <a:lstStyle>
            <a:lvl1pPr marL="171450" indent="-171450" algn="ctr">
              <a:buFont typeface="Arial" panose="020B0604020202020204" pitchFamily="34" charset="0"/>
              <a:buChar char="•"/>
              <a:defRPr sz="1500" b="0" cap="none" baseline="0">
                <a:solidFill>
                  <a:schemeClr val="accent4"/>
                </a:solidFill>
              </a:defRPr>
            </a:lvl1pPr>
          </a:lstStyle>
          <a:p>
            <a:pPr lvl="0"/>
            <a:r>
              <a:rPr lang="en-US" dirty="0"/>
              <a:t>Click to edit Master text styles</a:t>
            </a:r>
          </a:p>
        </p:txBody>
      </p:sp>
      <p:grpSp>
        <p:nvGrpSpPr>
          <p:cNvPr id="43" name="Group 42">
            <a:extLst>
              <a:ext uri="{FF2B5EF4-FFF2-40B4-BE49-F238E27FC236}">
                <a16:creationId xmlns:a16="http://schemas.microsoft.com/office/drawing/2014/main" id="{F1973B25-09A6-3E32-B366-4C28C882A706}"/>
              </a:ext>
            </a:extLst>
          </p:cNvPr>
          <p:cNvGrpSpPr/>
          <p:nvPr userDrawn="1"/>
        </p:nvGrpSpPr>
        <p:grpSpPr>
          <a:xfrm>
            <a:off x="6466809" y="1448031"/>
            <a:ext cx="2368711" cy="4794739"/>
            <a:chOff x="1021691" y="1277815"/>
            <a:chExt cx="2764862" cy="4794739"/>
          </a:xfrm>
        </p:grpSpPr>
        <p:sp>
          <p:nvSpPr>
            <p:cNvPr id="44" name="Rectangle 43">
              <a:extLst>
                <a:ext uri="{FF2B5EF4-FFF2-40B4-BE49-F238E27FC236}">
                  <a16:creationId xmlns:a16="http://schemas.microsoft.com/office/drawing/2014/main" id="{9A455D60-9BFF-1FBB-9568-0F691DB3B3AA}"/>
                </a:ext>
              </a:extLst>
            </p:cNvPr>
            <p:cNvSpPr/>
            <p:nvPr/>
          </p:nvSpPr>
          <p:spPr>
            <a:xfrm rot="21058151">
              <a:off x="1021691" y="4829062"/>
              <a:ext cx="2401486" cy="1097280"/>
            </a:xfrm>
            <a:prstGeom prst="rect">
              <a:avLst/>
            </a:prstGeom>
            <a:solidFill>
              <a:schemeClr val="tx2">
                <a:alpha val="50000"/>
              </a:schemeClr>
            </a:solidFill>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5" name="Rectangle: Rounded Corners 44">
              <a:extLst>
                <a:ext uri="{FF2B5EF4-FFF2-40B4-BE49-F238E27FC236}">
                  <a16:creationId xmlns:a16="http://schemas.microsoft.com/office/drawing/2014/main" id="{63D09F2F-BA0A-5153-2D69-49284957CA0B}"/>
                </a:ext>
              </a:extLst>
            </p:cNvPr>
            <p:cNvSpPr/>
            <p:nvPr/>
          </p:nvSpPr>
          <p:spPr>
            <a:xfrm>
              <a:off x="1080724" y="1663504"/>
              <a:ext cx="2561586" cy="402336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6" name="Freeform: Shape 45">
              <a:extLst>
                <a:ext uri="{FF2B5EF4-FFF2-40B4-BE49-F238E27FC236}">
                  <a16:creationId xmlns:a16="http://schemas.microsoft.com/office/drawing/2014/main" id="{2FEF74D9-3348-0618-2F9F-0140C166D3AB}"/>
                </a:ext>
              </a:extLst>
            </p:cNvPr>
            <p:cNvSpPr/>
            <p:nvPr/>
          </p:nvSpPr>
          <p:spPr>
            <a:xfrm>
              <a:off x="3118338" y="1277815"/>
              <a:ext cx="668215" cy="4794739"/>
            </a:xfrm>
            <a:custGeom>
              <a:avLst/>
              <a:gdLst>
                <a:gd name="connsiteX0" fmla="*/ 23446 w 668215"/>
                <a:gd name="connsiteY0" fmla="*/ 117231 h 4794739"/>
                <a:gd name="connsiteX1" fmla="*/ 23446 w 668215"/>
                <a:gd name="connsiteY1" fmla="*/ 4759570 h 4794739"/>
                <a:gd name="connsiteX2" fmla="*/ 117231 w 668215"/>
                <a:gd name="connsiteY2" fmla="*/ 4630616 h 4794739"/>
                <a:gd name="connsiteX3" fmla="*/ 164123 w 668215"/>
                <a:gd name="connsiteY3" fmla="*/ 4736123 h 4794739"/>
                <a:gd name="connsiteX4" fmla="*/ 234461 w 668215"/>
                <a:gd name="connsiteY4" fmla="*/ 4618893 h 4794739"/>
                <a:gd name="connsiteX5" fmla="*/ 328246 w 668215"/>
                <a:gd name="connsiteY5" fmla="*/ 4759570 h 4794739"/>
                <a:gd name="connsiteX6" fmla="*/ 410307 w 668215"/>
                <a:gd name="connsiteY6" fmla="*/ 4583723 h 4794739"/>
                <a:gd name="connsiteX7" fmla="*/ 504092 w 668215"/>
                <a:gd name="connsiteY7" fmla="*/ 4771293 h 4794739"/>
                <a:gd name="connsiteX8" fmla="*/ 562707 w 668215"/>
                <a:gd name="connsiteY8" fmla="*/ 4572000 h 4794739"/>
                <a:gd name="connsiteX9" fmla="*/ 668215 w 668215"/>
                <a:gd name="connsiteY9" fmla="*/ 4794739 h 4794739"/>
                <a:gd name="connsiteX10" fmla="*/ 668215 w 668215"/>
                <a:gd name="connsiteY10" fmla="*/ 117231 h 4794739"/>
                <a:gd name="connsiteX11" fmla="*/ 550984 w 668215"/>
                <a:gd name="connsiteY11" fmla="*/ 246185 h 4794739"/>
                <a:gd name="connsiteX12" fmla="*/ 433754 w 668215"/>
                <a:gd name="connsiteY12" fmla="*/ 117231 h 4794739"/>
                <a:gd name="connsiteX13" fmla="*/ 351692 w 668215"/>
                <a:gd name="connsiteY13" fmla="*/ 269631 h 4794739"/>
                <a:gd name="connsiteX14" fmla="*/ 293077 w 668215"/>
                <a:gd name="connsiteY14" fmla="*/ 128954 h 4794739"/>
                <a:gd name="connsiteX15" fmla="*/ 222738 w 668215"/>
                <a:gd name="connsiteY15" fmla="*/ 246185 h 4794739"/>
                <a:gd name="connsiteX16" fmla="*/ 175846 w 668215"/>
                <a:gd name="connsiteY16" fmla="*/ 140677 h 4794739"/>
                <a:gd name="connsiteX17" fmla="*/ 117231 w 668215"/>
                <a:gd name="connsiteY17" fmla="*/ 164123 h 4794739"/>
                <a:gd name="connsiteX18" fmla="*/ 0 w 668215"/>
                <a:gd name="connsiteY18" fmla="*/ 0 h 4794739"/>
                <a:gd name="connsiteX19" fmla="*/ 23446 w 668215"/>
                <a:gd name="connsiteY19" fmla="*/ 117231 h 479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215" h="4794739">
                  <a:moveTo>
                    <a:pt x="23446" y="117231"/>
                  </a:moveTo>
                  <a:lnTo>
                    <a:pt x="23446" y="4759570"/>
                  </a:lnTo>
                  <a:lnTo>
                    <a:pt x="117231" y="4630616"/>
                  </a:lnTo>
                  <a:lnTo>
                    <a:pt x="164123" y="4736123"/>
                  </a:lnTo>
                  <a:lnTo>
                    <a:pt x="234461" y="4618893"/>
                  </a:lnTo>
                  <a:lnTo>
                    <a:pt x="328246" y="4759570"/>
                  </a:lnTo>
                  <a:lnTo>
                    <a:pt x="410307" y="4583723"/>
                  </a:lnTo>
                  <a:lnTo>
                    <a:pt x="504092" y="4771293"/>
                  </a:lnTo>
                  <a:lnTo>
                    <a:pt x="562707" y="4572000"/>
                  </a:lnTo>
                  <a:lnTo>
                    <a:pt x="668215" y="4794739"/>
                  </a:lnTo>
                  <a:lnTo>
                    <a:pt x="668215" y="117231"/>
                  </a:lnTo>
                  <a:lnTo>
                    <a:pt x="550984" y="246185"/>
                  </a:lnTo>
                  <a:lnTo>
                    <a:pt x="433754" y="117231"/>
                  </a:lnTo>
                  <a:lnTo>
                    <a:pt x="351692" y="269631"/>
                  </a:lnTo>
                  <a:lnTo>
                    <a:pt x="293077" y="128954"/>
                  </a:lnTo>
                  <a:lnTo>
                    <a:pt x="222738" y="246185"/>
                  </a:lnTo>
                  <a:lnTo>
                    <a:pt x="175846" y="140677"/>
                  </a:lnTo>
                  <a:lnTo>
                    <a:pt x="117231" y="164123"/>
                  </a:lnTo>
                  <a:lnTo>
                    <a:pt x="0" y="0"/>
                  </a:lnTo>
                  <a:lnTo>
                    <a:pt x="23446" y="117231"/>
                  </a:lnTo>
                  <a:close/>
                </a:path>
              </a:pathLst>
            </a:custGeom>
            <a:solidFill>
              <a:schemeClr val="accent6">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grpSp>
      <p:sp>
        <p:nvSpPr>
          <p:cNvPr id="47" name="Text Placeholder 41">
            <a:extLst>
              <a:ext uri="{FF2B5EF4-FFF2-40B4-BE49-F238E27FC236}">
                <a16:creationId xmlns:a16="http://schemas.microsoft.com/office/drawing/2014/main" id="{FBA4B49A-0FD2-8D1D-5E2C-2D763B8AFA77}"/>
              </a:ext>
            </a:extLst>
          </p:cNvPr>
          <p:cNvSpPr>
            <a:spLocks noGrp="1"/>
          </p:cNvSpPr>
          <p:nvPr>
            <p:ph type="body" sz="quarter" idx="36"/>
          </p:nvPr>
        </p:nvSpPr>
        <p:spPr>
          <a:xfrm>
            <a:off x="6536136" y="2199479"/>
            <a:ext cx="1743708" cy="3291840"/>
          </a:xfrm>
        </p:spPr>
        <p:txBody>
          <a:bodyPr>
            <a:normAutofit/>
          </a:bodyPr>
          <a:lstStyle>
            <a:lvl1pPr marL="171450" indent="-171450" algn="ctr">
              <a:buFont typeface="Arial" panose="020B0604020202020204" pitchFamily="34" charset="0"/>
              <a:buChar char="•"/>
              <a:defRPr sz="1500" b="0" cap="none" baseline="0">
                <a:solidFill>
                  <a:schemeClr val="accent4"/>
                </a:solidFill>
              </a:defRPr>
            </a:lvl1pPr>
          </a:lstStyle>
          <a:p>
            <a:pPr lvl="0"/>
            <a:r>
              <a:rPr lang="en-US" dirty="0"/>
              <a:t>Click to edit Master text styles</a:t>
            </a:r>
          </a:p>
        </p:txBody>
      </p:sp>
      <p:sp>
        <p:nvSpPr>
          <p:cNvPr id="48" name="Text Placeholder 41">
            <a:extLst>
              <a:ext uri="{FF2B5EF4-FFF2-40B4-BE49-F238E27FC236}">
                <a16:creationId xmlns:a16="http://schemas.microsoft.com/office/drawing/2014/main" id="{5DDDB362-BC63-1D93-7379-75F8C6196599}"/>
              </a:ext>
            </a:extLst>
          </p:cNvPr>
          <p:cNvSpPr>
            <a:spLocks noGrp="1"/>
          </p:cNvSpPr>
          <p:nvPr>
            <p:ph type="body" sz="quarter" idx="37" hasCustomPrompt="1"/>
          </p:nvPr>
        </p:nvSpPr>
        <p:spPr>
          <a:xfrm>
            <a:off x="8353636" y="3173165"/>
            <a:ext cx="411480" cy="822960"/>
          </a:xfrm>
        </p:spPr>
        <p:txBody>
          <a:bodyPr>
            <a:normAutofit/>
          </a:bodyPr>
          <a:lstStyle>
            <a:lvl1pPr marL="0" indent="0" algn="ctr">
              <a:buFont typeface="Arial" panose="020B0604020202020204" pitchFamily="34" charset="0"/>
              <a:buNone/>
              <a:defRPr sz="3600" b="0" cap="none" baseline="0">
                <a:ln w="25400">
                  <a:solidFill>
                    <a:schemeClr val="bg1"/>
                  </a:solidFill>
                </a:ln>
                <a:noFill/>
              </a:defRPr>
            </a:lvl1pPr>
          </a:lstStyle>
          <a:p>
            <a:pPr lvl="0"/>
            <a:r>
              <a:rPr lang="en-US" dirty="0"/>
              <a:t>#</a:t>
            </a:r>
          </a:p>
        </p:txBody>
      </p:sp>
    </p:spTree>
    <p:extLst>
      <p:ext uri="{BB962C8B-B14F-4D97-AF65-F5344CB8AC3E}">
        <p14:creationId xmlns:p14="http://schemas.microsoft.com/office/powerpoint/2010/main" val="12553818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2"/>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grpSp>
        <p:nvGrpSpPr>
          <p:cNvPr id="5" name="Group 4">
            <a:extLst>
              <a:ext uri="{FF2B5EF4-FFF2-40B4-BE49-F238E27FC236}">
                <a16:creationId xmlns:a16="http://schemas.microsoft.com/office/drawing/2014/main" id="{03E61F0F-47D3-E4FE-7D74-01162DDC7F1A}"/>
              </a:ext>
            </a:extLst>
          </p:cNvPr>
          <p:cNvGrpSpPr/>
          <p:nvPr/>
        </p:nvGrpSpPr>
        <p:grpSpPr>
          <a:xfrm>
            <a:off x="239154" y="1188720"/>
            <a:ext cx="2368711" cy="4794739"/>
            <a:chOff x="1021691" y="1277815"/>
            <a:chExt cx="2764862" cy="4794739"/>
          </a:xfrm>
        </p:grpSpPr>
        <p:sp>
          <p:nvSpPr>
            <p:cNvPr id="10" name="Rectangle 9">
              <a:extLst>
                <a:ext uri="{FF2B5EF4-FFF2-40B4-BE49-F238E27FC236}">
                  <a16:creationId xmlns:a16="http://schemas.microsoft.com/office/drawing/2014/main" id="{892FF34A-E1A1-075A-D677-818E6CA36B29}"/>
                </a:ext>
              </a:extLst>
            </p:cNvPr>
            <p:cNvSpPr/>
            <p:nvPr/>
          </p:nvSpPr>
          <p:spPr>
            <a:xfrm rot="21058151">
              <a:off x="1021691" y="4829062"/>
              <a:ext cx="2401486" cy="1097280"/>
            </a:xfrm>
            <a:prstGeom prst="rect">
              <a:avLst/>
            </a:prstGeom>
            <a:solidFill>
              <a:schemeClr val="tx2">
                <a:alpha val="50000"/>
              </a:schemeClr>
            </a:solidFill>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4" name="Rectangle: Rounded Corners 13">
              <a:extLst>
                <a:ext uri="{FF2B5EF4-FFF2-40B4-BE49-F238E27FC236}">
                  <a16:creationId xmlns:a16="http://schemas.microsoft.com/office/drawing/2014/main" id="{6DA7AD79-D1A2-D461-5AD0-7D81D915DE99}"/>
                </a:ext>
              </a:extLst>
            </p:cNvPr>
            <p:cNvSpPr/>
            <p:nvPr/>
          </p:nvSpPr>
          <p:spPr>
            <a:xfrm>
              <a:off x="1080724" y="1663504"/>
              <a:ext cx="2561586" cy="402336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6" name="Freeform: Shape 15">
              <a:extLst>
                <a:ext uri="{FF2B5EF4-FFF2-40B4-BE49-F238E27FC236}">
                  <a16:creationId xmlns:a16="http://schemas.microsoft.com/office/drawing/2014/main" id="{033B8A67-795F-1E25-A614-7E254643B265}"/>
                </a:ext>
              </a:extLst>
            </p:cNvPr>
            <p:cNvSpPr/>
            <p:nvPr/>
          </p:nvSpPr>
          <p:spPr>
            <a:xfrm>
              <a:off x="3118338" y="1277815"/>
              <a:ext cx="668215" cy="4794739"/>
            </a:xfrm>
            <a:custGeom>
              <a:avLst/>
              <a:gdLst>
                <a:gd name="connsiteX0" fmla="*/ 23446 w 668215"/>
                <a:gd name="connsiteY0" fmla="*/ 117231 h 4794739"/>
                <a:gd name="connsiteX1" fmla="*/ 23446 w 668215"/>
                <a:gd name="connsiteY1" fmla="*/ 4759570 h 4794739"/>
                <a:gd name="connsiteX2" fmla="*/ 117231 w 668215"/>
                <a:gd name="connsiteY2" fmla="*/ 4630616 h 4794739"/>
                <a:gd name="connsiteX3" fmla="*/ 164123 w 668215"/>
                <a:gd name="connsiteY3" fmla="*/ 4736123 h 4794739"/>
                <a:gd name="connsiteX4" fmla="*/ 234461 w 668215"/>
                <a:gd name="connsiteY4" fmla="*/ 4618893 h 4794739"/>
                <a:gd name="connsiteX5" fmla="*/ 328246 w 668215"/>
                <a:gd name="connsiteY5" fmla="*/ 4759570 h 4794739"/>
                <a:gd name="connsiteX6" fmla="*/ 410307 w 668215"/>
                <a:gd name="connsiteY6" fmla="*/ 4583723 h 4794739"/>
                <a:gd name="connsiteX7" fmla="*/ 504092 w 668215"/>
                <a:gd name="connsiteY7" fmla="*/ 4771293 h 4794739"/>
                <a:gd name="connsiteX8" fmla="*/ 562707 w 668215"/>
                <a:gd name="connsiteY8" fmla="*/ 4572000 h 4794739"/>
                <a:gd name="connsiteX9" fmla="*/ 668215 w 668215"/>
                <a:gd name="connsiteY9" fmla="*/ 4794739 h 4794739"/>
                <a:gd name="connsiteX10" fmla="*/ 668215 w 668215"/>
                <a:gd name="connsiteY10" fmla="*/ 117231 h 4794739"/>
                <a:gd name="connsiteX11" fmla="*/ 550984 w 668215"/>
                <a:gd name="connsiteY11" fmla="*/ 246185 h 4794739"/>
                <a:gd name="connsiteX12" fmla="*/ 433754 w 668215"/>
                <a:gd name="connsiteY12" fmla="*/ 117231 h 4794739"/>
                <a:gd name="connsiteX13" fmla="*/ 351692 w 668215"/>
                <a:gd name="connsiteY13" fmla="*/ 269631 h 4794739"/>
                <a:gd name="connsiteX14" fmla="*/ 293077 w 668215"/>
                <a:gd name="connsiteY14" fmla="*/ 128954 h 4794739"/>
                <a:gd name="connsiteX15" fmla="*/ 222738 w 668215"/>
                <a:gd name="connsiteY15" fmla="*/ 246185 h 4794739"/>
                <a:gd name="connsiteX16" fmla="*/ 175846 w 668215"/>
                <a:gd name="connsiteY16" fmla="*/ 140677 h 4794739"/>
                <a:gd name="connsiteX17" fmla="*/ 117231 w 668215"/>
                <a:gd name="connsiteY17" fmla="*/ 164123 h 4794739"/>
                <a:gd name="connsiteX18" fmla="*/ 0 w 668215"/>
                <a:gd name="connsiteY18" fmla="*/ 0 h 4794739"/>
                <a:gd name="connsiteX19" fmla="*/ 23446 w 668215"/>
                <a:gd name="connsiteY19" fmla="*/ 117231 h 479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215" h="4794739">
                  <a:moveTo>
                    <a:pt x="23446" y="117231"/>
                  </a:moveTo>
                  <a:lnTo>
                    <a:pt x="23446" y="4759570"/>
                  </a:lnTo>
                  <a:lnTo>
                    <a:pt x="117231" y="4630616"/>
                  </a:lnTo>
                  <a:lnTo>
                    <a:pt x="164123" y="4736123"/>
                  </a:lnTo>
                  <a:lnTo>
                    <a:pt x="234461" y="4618893"/>
                  </a:lnTo>
                  <a:lnTo>
                    <a:pt x="328246" y="4759570"/>
                  </a:lnTo>
                  <a:lnTo>
                    <a:pt x="410307" y="4583723"/>
                  </a:lnTo>
                  <a:lnTo>
                    <a:pt x="504092" y="4771293"/>
                  </a:lnTo>
                  <a:lnTo>
                    <a:pt x="562707" y="4572000"/>
                  </a:lnTo>
                  <a:lnTo>
                    <a:pt x="668215" y="4794739"/>
                  </a:lnTo>
                  <a:lnTo>
                    <a:pt x="668215" y="117231"/>
                  </a:lnTo>
                  <a:lnTo>
                    <a:pt x="550984" y="246185"/>
                  </a:lnTo>
                  <a:lnTo>
                    <a:pt x="433754" y="117231"/>
                  </a:lnTo>
                  <a:lnTo>
                    <a:pt x="351692" y="269631"/>
                  </a:lnTo>
                  <a:lnTo>
                    <a:pt x="293077" y="128954"/>
                  </a:lnTo>
                  <a:lnTo>
                    <a:pt x="222738" y="246185"/>
                  </a:lnTo>
                  <a:lnTo>
                    <a:pt x="175846" y="140677"/>
                  </a:lnTo>
                  <a:lnTo>
                    <a:pt x="117231" y="164123"/>
                  </a:lnTo>
                  <a:lnTo>
                    <a:pt x="0" y="0"/>
                  </a:lnTo>
                  <a:lnTo>
                    <a:pt x="23446" y="117231"/>
                  </a:lnTo>
                  <a:close/>
                </a:path>
              </a:pathLst>
            </a:cu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nvGrpSpPr>
          <p:cNvPr id="21" name="Group 20">
            <a:extLst>
              <a:ext uri="{FF2B5EF4-FFF2-40B4-BE49-F238E27FC236}">
                <a16:creationId xmlns:a16="http://schemas.microsoft.com/office/drawing/2014/main" id="{3ED2C64C-B019-3E7E-AF78-41C1B99096E6}"/>
              </a:ext>
            </a:extLst>
          </p:cNvPr>
          <p:cNvGrpSpPr/>
          <p:nvPr/>
        </p:nvGrpSpPr>
        <p:grpSpPr>
          <a:xfrm>
            <a:off x="3481208" y="1188720"/>
            <a:ext cx="2324936" cy="4794739"/>
            <a:chOff x="990688" y="1277815"/>
            <a:chExt cx="2713763" cy="4794739"/>
          </a:xfrm>
        </p:grpSpPr>
        <p:sp>
          <p:nvSpPr>
            <p:cNvPr id="27" name="Rectangle 26">
              <a:extLst>
                <a:ext uri="{FF2B5EF4-FFF2-40B4-BE49-F238E27FC236}">
                  <a16:creationId xmlns:a16="http://schemas.microsoft.com/office/drawing/2014/main" id="{8D9B2DC6-7DB1-4801-6BF8-0B181677B18D}"/>
                </a:ext>
              </a:extLst>
            </p:cNvPr>
            <p:cNvSpPr/>
            <p:nvPr/>
          </p:nvSpPr>
          <p:spPr>
            <a:xfrm rot="21058151">
              <a:off x="1062869" y="4800351"/>
              <a:ext cx="2401487" cy="1097280"/>
            </a:xfrm>
            <a:prstGeom prst="rect">
              <a:avLst/>
            </a:prstGeom>
            <a:solidFill>
              <a:schemeClr val="tx2">
                <a:alpha val="50000"/>
              </a:schemeClr>
            </a:solidFill>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33" name="Rectangle: Rounded Corners 32">
              <a:extLst>
                <a:ext uri="{FF2B5EF4-FFF2-40B4-BE49-F238E27FC236}">
                  <a16:creationId xmlns:a16="http://schemas.microsoft.com/office/drawing/2014/main" id="{508BD2A6-E9CA-6C50-0239-9C1441DA8239}"/>
                </a:ext>
              </a:extLst>
            </p:cNvPr>
            <p:cNvSpPr/>
            <p:nvPr/>
          </p:nvSpPr>
          <p:spPr>
            <a:xfrm>
              <a:off x="990688" y="1663504"/>
              <a:ext cx="2561586" cy="402336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34" name="Freeform: Shape 33">
              <a:extLst>
                <a:ext uri="{FF2B5EF4-FFF2-40B4-BE49-F238E27FC236}">
                  <a16:creationId xmlns:a16="http://schemas.microsoft.com/office/drawing/2014/main" id="{9B0B7DD6-E80B-D59D-EFCA-3C1A4B9AEF71}"/>
                </a:ext>
              </a:extLst>
            </p:cNvPr>
            <p:cNvSpPr/>
            <p:nvPr/>
          </p:nvSpPr>
          <p:spPr>
            <a:xfrm>
              <a:off x="3036236" y="1277815"/>
              <a:ext cx="668215" cy="4794739"/>
            </a:xfrm>
            <a:custGeom>
              <a:avLst/>
              <a:gdLst>
                <a:gd name="connsiteX0" fmla="*/ 23446 w 668215"/>
                <a:gd name="connsiteY0" fmla="*/ 117231 h 4794739"/>
                <a:gd name="connsiteX1" fmla="*/ 23446 w 668215"/>
                <a:gd name="connsiteY1" fmla="*/ 4759570 h 4794739"/>
                <a:gd name="connsiteX2" fmla="*/ 117231 w 668215"/>
                <a:gd name="connsiteY2" fmla="*/ 4630616 h 4794739"/>
                <a:gd name="connsiteX3" fmla="*/ 164123 w 668215"/>
                <a:gd name="connsiteY3" fmla="*/ 4736123 h 4794739"/>
                <a:gd name="connsiteX4" fmla="*/ 234461 w 668215"/>
                <a:gd name="connsiteY4" fmla="*/ 4618893 h 4794739"/>
                <a:gd name="connsiteX5" fmla="*/ 328246 w 668215"/>
                <a:gd name="connsiteY5" fmla="*/ 4759570 h 4794739"/>
                <a:gd name="connsiteX6" fmla="*/ 410307 w 668215"/>
                <a:gd name="connsiteY6" fmla="*/ 4583723 h 4794739"/>
                <a:gd name="connsiteX7" fmla="*/ 504092 w 668215"/>
                <a:gd name="connsiteY7" fmla="*/ 4771293 h 4794739"/>
                <a:gd name="connsiteX8" fmla="*/ 562707 w 668215"/>
                <a:gd name="connsiteY8" fmla="*/ 4572000 h 4794739"/>
                <a:gd name="connsiteX9" fmla="*/ 668215 w 668215"/>
                <a:gd name="connsiteY9" fmla="*/ 4794739 h 4794739"/>
                <a:gd name="connsiteX10" fmla="*/ 668215 w 668215"/>
                <a:gd name="connsiteY10" fmla="*/ 117231 h 4794739"/>
                <a:gd name="connsiteX11" fmla="*/ 550984 w 668215"/>
                <a:gd name="connsiteY11" fmla="*/ 246185 h 4794739"/>
                <a:gd name="connsiteX12" fmla="*/ 433754 w 668215"/>
                <a:gd name="connsiteY12" fmla="*/ 117231 h 4794739"/>
                <a:gd name="connsiteX13" fmla="*/ 351692 w 668215"/>
                <a:gd name="connsiteY13" fmla="*/ 269631 h 4794739"/>
                <a:gd name="connsiteX14" fmla="*/ 293077 w 668215"/>
                <a:gd name="connsiteY14" fmla="*/ 128954 h 4794739"/>
                <a:gd name="connsiteX15" fmla="*/ 222738 w 668215"/>
                <a:gd name="connsiteY15" fmla="*/ 246185 h 4794739"/>
                <a:gd name="connsiteX16" fmla="*/ 175846 w 668215"/>
                <a:gd name="connsiteY16" fmla="*/ 140677 h 4794739"/>
                <a:gd name="connsiteX17" fmla="*/ 117231 w 668215"/>
                <a:gd name="connsiteY17" fmla="*/ 164123 h 4794739"/>
                <a:gd name="connsiteX18" fmla="*/ 0 w 668215"/>
                <a:gd name="connsiteY18" fmla="*/ 0 h 4794739"/>
                <a:gd name="connsiteX19" fmla="*/ 23446 w 668215"/>
                <a:gd name="connsiteY19" fmla="*/ 117231 h 479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215" h="4794739">
                  <a:moveTo>
                    <a:pt x="23446" y="117231"/>
                  </a:moveTo>
                  <a:lnTo>
                    <a:pt x="23446" y="4759570"/>
                  </a:lnTo>
                  <a:lnTo>
                    <a:pt x="117231" y="4630616"/>
                  </a:lnTo>
                  <a:lnTo>
                    <a:pt x="164123" y="4736123"/>
                  </a:lnTo>
                  <a:lnTo>
                    <a:pt x="234461" y="4618893"/>
                  </a:lnTo>
                  <a:lnTo>
                    <a:pt x="328246" y="4759570"/>
                  </a:lnTo>
                  <a:lnTo>
                    <a:pt x="410307" y="4583723"/>
                  </a:lnTo>
                  <a:lnTo>
                    <a:pt x="504092" y="4771293"/>
                  </a:lnTo>
                  <a:lnTo>
                    <a:pt x="562707" y="4572000"/>
                  </a:lnTo>
                  <a:lnTo>
                    <a:pt x="668215" y="4794739"/>
                  </a:lnTo>
                  <a:lnTo>
                    <a:pt x="668215" y="117231"/>
                  </a:lnTo>
                  <a:lnTo>
                    <a:pt x="550984" y="246185"/>
                  </a:lnTo>
                  <a:lnTo>
                    <a:pt x="433754" y="117231"/>
                  </a:lnTo>
                  <a:lnTo>
                    <a:pt x="351692" y="269631"/>
                  </a:lnTo>
                  <a:lnTo>
                    <a:pt x="293077" y="128954"/>
                  </a:lnTo>
                  <a:lnTo>
                    <a:pt x="222738" y="246185"/>
                  </a:lnTo>
                  <a:lnTo>
                    <a:pt x="175846" y="140677"/>
                  </a:lnTo>
                  <a:lnTo>
                    <a:pt x="117231" y="164123"/>
                  </a:lnTo>
                  <a:lnTo>
                    <a:pt x="0" y="0"/>
                  </a:lnTo>
                  <a:lnTo>
                    <a:pt x="23446" y="117231"/>
                  </a:lnTo>
                  <a:close/>
                </a:path>
              </a:pathLst>
            </a:cu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grpSp>
      <p:sp>
        <p:nvSpPr>
          <p:cNvPr id="29" name="Text Placeholder 41">
            <a:extLst>
              <a:ext uri="{FF2B5EF4-FFF2-40B4-BE49-F238E27FC236}">
                <a16:creationId xmlns:a16="http://schemas.microsoft.com/office/drawing/2014/main" id="{3379677B-4B4E-D7EC-6C41-F1C461FC18E9}"/>
              </a:ext>
            </a:extLst>
          </p:cNvPr>
          <p:cNvSpPr>
            <a:spLocks noGrp="1"/>
          </p:cNvSpPr>
          <p:nvPr>
            <p:ph type="body" sz="quarter" idx="32"/>
          </p:nvPr>
        </p:nvSpPr>
        <p:spPr>
          <a:xfrm>
            <a:off x="308480" y="1952394"/>
            <a:ext cx="1743708" cy="3291840"/>
          </a:xfrm>
        </p:spPr>
        <p:txBody>
          <a:bodyPr>
            <a:normAutofit/>
          </a:bodyPr>
          <a:lstStyle>
            <a:lvl1pPr marL="171450" indent="-171450" algn="ctr">
              <a:buFont typeface="Arial" panose="020B0604020202020204" pitchFamily="34" charset="0"/>
              <a:buChar char="•"/>
              <a:defRPr sz="1500" b="0" cap="none" baseline="0">
                <a:solidFill>
                  <a:schemeClr val="accent4"/>
                </a:solidFill>
              </a:defRPr>
            </a:lvl1pPr>
          </a:lstStyle>
          <a:p>
            <a:pPr lvl="0"/>
            <a:r>
              <a:rPr lang="en-US" dirty="0"/>
              <a:t>Click to edit Master text styles</a:t>
            </a:r>
          </a:p>
        </p:txBody>
      </p:sp>
      <p:sp>
        <p:nvSpPr>
          <p:cNvPr id="35" name="Text Placeholder 41">
            <a:extLst>
              <a:ext uri="{FF2B5EF4-FFF2-40B4-BE49-F238E27FC236}">
                <a16:creationId xmlns:a16="http://schemas.microsoft.com/office/drawing/2014/main" id="{5A53C630-C73D-7D43-7990-A246978C1880}"/>
              </a:ext>
            </a:extLst>
          </p:cNvPr>
          <p:cNvSpPr>
            <a:spLocks noGrp="1"/>
          </p:cNvSpPr>
          <p:nvPr>
            <p:ph type="body" sz="quarter" idx="33" hasCustomPrompt="1"/>
          </p:nvPr>
        </p:nvSpPr>
        <p:spPr>
          <a:xfrm>
            <a:off x="2125980" y="2926080"/>
            <a:ext cx="411480" cy="822960"/>
          </a:xfrm>
        </p:spPr>
        <p:txBody>
          <a:bodyPr>
            <a:normAutofit/>
          </a:bodyPr>
          <a:lstStyle>
            <a:lvl1pPr marL="0" indent="0" algn="ctr">
              <a:buFont typeface="Arial" panose="020B0604020202020204" pitchFamily="34" charset="0"/>
              <a:buNone/>
              <a:defRPr sz="3600" b="0" cap="none" baseline="0">
                <a:ln w="25400">
                  <a:solidFill>
                    <a:schemeClr val="bg1"/>
                  </a:solidFill>
                </a:ln>
                <a:noFill/>
              </a:defRPr>
            </a:lvl1pPr>
          </a:lstStyle>
          <a:p>
            <a:pPr lvl="0"/>
            <a:r>
              <a:rPr lang="en-US" dirty="0"/>
              <a:t>#</a:t>
            </a:r>
          </a:p>
        </p:txBody>
      </p:sp>
      <p:sp>
        <p:nvSpPr>
          <p:cNvPr id="36" name="Text Placeholder 41">
            <a:extLst>
              <a:ext uri="{FF2B5EF4-FFF2-40B4-BE49-F238E27FC236}">
                <a16:creationId xmlns:a16="http://schemas.microsoft.com/office/drawing/2014/main" id="{88D264A8-2767-6212-EFF5-F0689E2A1523}"/>
              </a:ext>
            </a:extLst>
          </p:cNvPr>
          <p:cNvSpPr>
            <a:spLocks noGrp="1"/>
          </p:cNvSpPr>
          <p:nvPr>
            <p:ph type="body" sz="quarter" idx="34" hasCustomPrompt="1"/>
          </p:nvPr>
        </p:nvSpPr>
        <p:spPr>
          <a:xfrm>
            <a:off x="5314161" y="2926080"/>
            <a:ext cx="411480" cy="822960"/>
          </a:xfrm>
        </p:spPr>
        <p:txBody>
          <a:bodyPr>
            <a:normAutofit/>
          </a:bodyPr>
          <a:lstStyle>
            <a:lvl1pPr marL="0" indent="0" algn="ctr">
              <a:buFont typeface="Arial" panose="020B0604020202020204" pitchFamily="34" charset="0"/>
              <a:buNone/>
              <a:defRPr sz="3600" b="0" cap="none" baseline="0">
                <a:ln w="25400">
                  <a:solidFill>
                    <a:schemeClr val="bg1"/>
                  </a:solidFill>
                </a:ln>
                <a:noFill/>
              </a:defRPr>
            </a:lvl1pPr>
          </a:lstStyle>
          <a:p>
            <a:pPr lvl="0"/>
            <a:r>
              <a:rPr lang="en-US" dirty="0"/>
              <a:t>#</a:t>
            </a:r>
          </a:p>
        </p:txBody>
      </p:sp>
      <p:sp>
        <p:nvSpPr>
          <p:cNvPr id="37" name="Text Placeholder 41">
            <a:extLst>
              <a:ext uri="{FF2B5EF4-FFF2-40B4-BE49-F238E27FC236}">
                <a16:creationId xmlns:a16="http://schemas.microsoft.com/office/drawing/2014/main" id="{4ADD63AA-43A1-C472-C4D2-5FCB21405FB5}"/>
              </a:ext>
            </a:extLst>
          </p:cNvPr>
          <p:cNvSpPr>
            <a:spLocks noGrp="1"/>
          </p:cNvSpPr>
          <p:nvPr>
            <p:ph type="body" sz="quarter" idx="35"/>
          </p:nvPr>
        </p:nvSpPr>
        <p:spPr>
          <a:xfrm>
            <a:off x="3502510" y="1952394"/>
            <a:ext cx="1743708" cy="3291840"/>
          </a:xfrm>
        </p:spPr>
        <p:txBody>
          <a:bodyPr>
            <a:normAutofit/>
          </a:bodyPr>
          <a:lstStyle>
            <a:lvl1pPr marL="171450" indent="-171450" algn="ctr">
              <a:buFont typeface="Arial" panose="020B0604020202020204" pitchFamily="34" charset="0"/>
              <a:buChar char="•"/>
              <a:defRPr sz="1500" b="0" cap="none" baseline="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32720468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2"/>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29" name="Text Placeholder 41">
            <a:extLst>
              <a:ext uri="{FF2B5EF4-FFF2-40B4-BE49-F238E27FC236}">
                <a16:creationId xmlns:a16="http://schemas.microsoft.com/office/drawing/2014/main" id="{3379677B-4B4E-D7EC-6C41-F1C461FC18E9}"/>
              </a:ext>
            </a:extLst>
          </p:cNvPr>
          <p:cNvSpPr>
            <a:spLocks noGrp="1"/>
          </p:cNvSpPr>
          <p:nvPr>
            <p:ph type="body" sz="quarter" idx="32" hasCustomPrompt="1"/>
          </p:nvPr>
        </p:nvSpPr>
        <p:spPr>
          <a:xfrm>
            <a:off x="689169" y="1606312"/>
            <a:ext cx="2880360" cy="274320"/>
          </a:xfrm>
        </p:spPr>
        <p:txBody>
          <a:bodyPr>
            <a:normAutofit/>
          </a:bodyPr>
          <a:lstStyle>
            <a:lvl1pPr marL="0" indent="0" algn="l">
              <a:buFont typeface="Arial" panose="020B0604020202020204" pitchFamily="34" charset="0"/>
              <a:buNone/>
              <a:defRPr sz="1350" b="1" cap="none" baseline="0">
                <a:solidFill>
                  <a:srgbClr val="003E51"/>
                </a:solidFill>
              </a:defRPr>
            </a:lvl1pPr>
          </a:lstStyle>
          <a:p>
            <a:pPr lvl="0"/>
            <a:r>
              <a:rPr lang="en-US" dirty="0"/>
              <a:t>Click To Edit</a:t>
            </a:r>
          </a:p>
          <a:p>
            <a:pPr lvl="0"/>
            <a:endParaRPr lang="en-US" dirty="0"/>
          </a:p>
        </p:txBody>
      </p:sp>
      <p:grpSp>
        <p:nvGrpSpPr>
          <p:cNvPr id="3" name="Group 2">
            <a:extLst>
              <a:ext uri="{FF2B5EF4-FFF2-40B4-BE49-F238E27FC236}">
                <a16:creationId xmlns:a16="http://schemas.microsoft.com/office/drawing/2014/main" id="{D178CB40-63A6-7F91-F829-31F6172F8B85}"/>
              </a:ext>
            </a:extLst>
          </p:cNvPr>
          <p:cNvGrpSpPr/>
          <p:nvPr userDrawn="1"/>
        </p:nvGrpSpPr>
        <p:grpSpPr>
          <a:xfrm>
            <a:off x="237450" y="1139220"/>
            <a:ext cx="5766173" cy="5342932"/>
            <a:chOff x="916217" y="1490052"/>
            <a:chExt cx="7688231" cy="5342932"/>
          </a:xfrm>
        </p:grpSpPr>
        <p:sp>
          <p:nvSpPr>
            <p:cNvPr id="6" name="TextBox 5">
              <a:extLst>
                <a:ext uri="{FF2B5EF4-FFF2-40B4-BE49-F238E27FC236}">
                  <a16:creationId xmlns:a16="http://schemas.microsoft.com/office/drawing/2014/main" id="{BF0424A8-A83D-FF2F-AAD6-01ECF9AFB1EA}"/>
                </a:ext>
              </a:extLst>
            </p:cNvPr>
            <p:cNvSpPr txBox="1"/>
            <p:nvPr/>
          </p:nvSpPr>
          <p:spPr>
            <a:xfrm>
              <a:off x="5665917" y="1490052"/>
              <a:ext cx="2716940" cy="974855"/>
            </a:xfrm>
            <a:custGeom>
              <a:avLst/>
              <a:gdLst/>
              <a:ahLst/>
              <a:cxnLst/>
              <a:rect l="l" t="t" r="r" b="b"/>
              <a:pathLst>
                <a:path w="2716940" h="974855">
                  <a:moveTo>
                    <a:pt x="183983" y="0"/>
                  </a:moveTo>
                  <a:lnTo>
                    <a:pt x="2716940" y="0"/>
                  </a:lnTo>
                  <a:lnTo>
                    <a:pt x="2716940" y="896592"/>
                  </a:lnTo>
                  <a:lnTo>
                    <a:pt x="910120" y="896592"/>
                  </a:lnTo>
                  <a:lnTo>
                    <a:pt x="896291" y="974855"/>
                  </a:lnTo>
                  <a:lnTo>
                    <a:pt x="0" y="974855"/>
                  </a:lnTo>
                  <a:lnTo>
                    <a:pt x="183983" y="0"/>
                  </a:ln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sp>
          <p:nvSpPr>
            <p:cNvPr id="7" name="TextBox 6">
              <a:extLst>
                <a:ext uri="{FF2B5EF4-FFF2-40B4-BE49-F238E27FC236}">
                  <a16:creationId xmlns:a16="http://schemas.microsoft.com/office/drawing/2014/main" id="{CA617141-E53D-DBBD-740A-3B1C0A378113}"/>
                </a:ext>
              </a:extLst>
            </p:cNvPr>
            <p:cNvSpPr txBox="1"/>
            <p:nvPr/>
          </p:nvSpPr>
          <p:spPr>
            <a:xfrm>
              <a:off x="5474537" y="2653735"/>
              <a:ext cx="2623912" cy="825217"/>
            </a:xfrm>
            <a:custGeom>
              <a:avLst/>
              <a:gdLst/>
              <a:ahLst/>
              <a:cxnLst/>
              <a:rect l="l" t="t" r="r" b="b"/>
              <a:pathLst>
                <a:path w="2623912" h="825217">
                  <a:moveTo>
                    <a:pt x="155743" y="0"/>
                  </a:moveTo>
                  <a:lnTo>
                    <a:pt x="1054303" y="0"/>
                  </a:lnTo>
                  <a:lnTo>
                    <a:pt x="951500" y="581773"/>
                  </a:lnTo>
                  <a:cubicBezTo>
                    <a:pt x="1165136" y="474955"/>
                    <a:pt x="1383318" y="421546"/>
                    <a:pt x="1606046" y="421546"/>
                  </a:cubicBezTo>
                  <a:cubicBezTo>
                    <a:pt x="1977921" y="421546"/>
                    <a:pt x="2300204" y="539870"/>
                    <a:pt x="2572896" y="776517"/>
                  </a:cubicBezTo>
                  <a:lnTo>
                    <a:pt x="2623912" y="825217"/>
                  </a:lnTo>
                  <a:lnTo>
                    <a:pt x="0" y="825217"/>
                  </a:lnTo>
                  <a:lnTo>
                    <a:pt x="155743" y="0"/>
                  </a:lnTo>
                  <a:close/>
                </a:path>
              </a:pathLst>
            </a:custGeom>
            <a:solidFill>
              <a:schemeClr val="bg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sp>
          <p:nvSpPr>
            <p:cNvPr id="9" name="TextBox 8">
              <a:extLst>
                <a:ext uri="{FF2B5EF4-FFF2-40B4-BE49-F238E27FC236}">
                  <a16:creationId xmlns:a16="http://schemas.microsoft.com/office/drawing/2014/main" id="{741C07E3-289F-C233-3D62-92E8F416E61C}"/>
                </a:ext>
              </a:extLst>
            </p:cNvPr>
            <p:cNvSpPr txBox="1"/>
            <p:nvPr/>
          </p:nvSpPr>
          <p:spPr>
            <a:xfrm>
              <a:off x="5358990" y="3667771"/>
              <a:ext cx="3230235" cy="825224"/>
            </a:xfrm>
            <a:custGeom>
              <a:avLst/>
              <a:gdLst/>
              <a:ahLst/>
              <a:cxnLst/>
              <a:rect l="l" t="t" r="r" b="b"/>
              <a:pathLst>
                <a:path w="3230235" h="825224">
                  <a:moveTo>
                    <a:pt x="79912" y="0"/>
                  </a:moveTo>
                  <a:lnTo>
                    <a:pt x="2912176" y="0"/>
                  </a:lnTo>
                  <a:lnTo>
                    <a:pt x="2996167" y="120222"/>
                  </a:lnTo>
                  <a:cubicBezTo>
                    <a:pt x="3106963" y="297780"/>
                    <a:pt x="3180827" y="498348"/>
                    <a:pt x="3217759" y="721928"/>
                  </a:cubicBezTo>
                  <a:lnTo>
                    <a:pt x="3230235" y="825224"/>
                  </a:lnTo>
                  <a:lnTo>
                    <a:pt x="2236863" y="825224"/>
                  </a:lnTo>
                  <a:lnTo>
                    <a:pt x="2208667" y="688902"/>
                  </a:lnTo>
                  <a:cubicBezTo>
                    <a:pt x="2174292" y="573845"/>
                    <a:pt x="2122729" y="477965"/>
                    <a:pt x="2053979" y="401260"/>
                  </a:cubicBezTo>
                  <a:cubicBezTo>
                    <a:pt x="1916479" y="247850"/>
                    <a:pt x="1737502" y="171146"/>
                    <a:pt x="1517047" y="171146"/>
                  </a:cubicBezTo>
                  <a:cubicBezTo>
                    <a:pt x="1242047" y="171146"/>
                    <a:pt x="995456" y="292737"/>
                    <a:pt x="777274" y="535919"/>
                  </a:cubicBezTo>
                  <a:lnTo>
                    <a:pt x="0" y="423419"/>
                  </a:lnTo>
                  <a:lnTo>
                    <a:pt x="79912" y="0"/>
                  </a:ln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grpSp>
          <p:nvGrpSpPr>
            <p:cNvPr id="11" name="Group 10">
              <a:extLst>
                <a:ext uri="{FF2B5EF4-FFF2-40B4-BE49-F238E27FC236}">
                  <a16:creationId xmlns:a16="http://schemas.microsoft.com/office/drawing/2014/main" id="{B3007D8F-1749-7AD0-DF06-3EA6A6AA4E10}"/>
                </a:ext>
              </a:extLst>
            </p:cNvPr>
            <p:cNvGrpSpPr/>
            <p:nvPr/>
          </p:nvGrpSpPr>
          <p:grpSpPr>
            <a:xfrm>
              <a:off x="5243081" y="4681839"/>
              <a:ext cx="3361367" cy="825203"/>
              <a:chOff x="4358495" y="4681839"/>
              <a:chExt cx="3361367" cy="825203"/>
            </a:xfrm>
          </p:grpSpPr>
          <p:sp>
            <p:nvSpPr>
              <p:cNvPr id="39" name="TextBox 38">
                <a:extLst>
                  <a:ext uri="{FF2B5EF4-FFF2-40B4-BE49-F238E27FC236}">
                    <a16:creationId xmlns:a16="http://schemas.microsoft.com/office/drawing/2014/main" id="{0A8D8F56-C47B-F454-F080-8446BA2DFBCD}"/>
                  </a:ext>
                </a:extLst>
              </p:cNvPr>
              <p:cNvSpPr txBox="1"/>
              <p:nvPr/>
            </p:nvSpPr>
            <p:spPr>
              <a:xfrm>
                <a:off x="6514513" y="4681839"/>
                <a:ext cx="1205349" cy="825203"/>
              </a:xfrm>
              <a:custGeom>
                <a:avLst/>
                <a:gdLst/>
                <a:ahLst/>
                <a:cxnLst/>
                <a:rect l="l" t="t" r="r" b="b"/>
                <a:pathLst>
                  <a:path w="1205349" h="825203">
                    <a:moveTo>
                      <a:pt x="215487" y="0"/>
                    </a:moveTo>
                    <a:lnTo>
                      <a:pt x="1203030" y="0"/>
                    </a:lnTo>
                    <a:lnTo>
                      <a:pt x="1205349" y="60489"/>
                    </a:lnTo>
                    <a:cubicBezTo>
                      <a:pt x="1205349" y="317592"/>
                      <a:pt x="1158740" y="557383"/>
                      <a:pt x="1065523" y="779861"/>
                    </a:cubicBezTo>
                    <a:lnTo>
                      <a:pt x="1044295" y="825203"/>
                    </a:lnTo>
                    <a:lnTo>
                      <a:pt x="0" y="825203"/>
                    </a:lnTo>
                    <a:lnTo>
                      <a:pt x="12166" y="812194"/>
                    </a:lnTo>
                    <a:cubicBezTo>
                      <a:pt x="150802" y="649694"/>
                      <a:pt x="220120" y="404807"/>
                      <a:pt x="220120" y="77534"/>
                    </a:cubicBezTo>
                    <a:lnTo>
                      <a:pt x="215487" y="0"/>
                    </a:lnTo>
                    <a:close/>
                  </a:path>
                </a:pathLst>
              </a:custGeom>
              <a:solidFill>
                <a:schemeClr val="bg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sp>
            <p:nvSpPr>
              <p:cNvPr id="40" name="TextBox 39">
                <a:extLst>
                  <a:ext uri="{FF2B5EF4-FFF2-40B4-BE49-F238E27FC236}">
                    <a16:creationId xmlns:a16="http://schemas.microsoft.com/office/drawing/2014/main" id="{F7D755FD-47FB-58AA-1AA6-F8DEED6C550D}"/>
                  </a:ext>
                </a:extLst>
              </p:cNvPr>
              <p:cNvSpPr txBox="1"/>
              <p:nvPr/>
            </p:nvSpPr>
            <p:spPr>
              <a:xfrm>
                <a:off x="4358495" y="5035509"/>
                <a:ext cx="1160081" cy="471532"/>
              </a:xfrm>
              <a:custGeom>
                <a:avLst/>
                <a:gdLst/>
                <a:ahLst/>
                <a:cxnLst/>
                <a:rect l="l" t="t" r="r" b="b"/>
                <a:pathLst>
                  <a:path w="1160081" h="471532">
                    <a:moveTo>
                      <a:pt x="954546" y="0"/>
                    </a:moveTo>
                    <a:cubicBezTo>
                      <a:pt x="975001" y="161932"/>
                      <a:pt x="1025498" y="298615"/>
                      <a:pt x="1106038" y="410050"/>
                    </a:cubicBezTo>
                    <a:lnTo>
                      <a:pt x="1160081" y="471532"/>
                    </a:lnTo>
                    <a:lnTo>
                      <a:pt x="91277" y="471532"/>
                    </a:lnTo>
                    <a:lnTo>
                      <a:pt x="64560" y="396520"/>
                    </a:lnTo>
                    <a:cubicBezTo>
                      <a:pt x="35725" y="302629"/>
                      <a:pt x="14205" y="203410"/>
                      <a:pt x="0" y="98864"/>
                    </a:cubicBezTo>
                    <a:lnTo>
                      <a:pt x="954546" y="0"/>
                    </a:lnTo>
                    <a:close/>
                  </a:path>
                </a:pathLst>
              </a:custGeom>
              <a:solidFill>
                <a:schemeClr val="bg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grpSp>
        <p:sp>
          <p:nvSpPr>
            <p:cNvPr id="13" name="TextBox 12">
              <a:extLst>
                <a:ext uri="{FF2B5EF4-FFF2-40B4-BE49-F238E27FC236}">
                  <a16:creationId xmlns:a16="http://schemas.microsoft.com/office/drawing/2014/main" id="{E28AD539-2A74-019D-5264-DB34F5856D5F}"/>
                </a:ext>
              </a:extLst>
            </p:cNvPr>
            <p:cNvSpPr txBox="1"/>
            <p:nvPr/>
          </p:nvSpPr>
          <p:spPr>
            <a:xfrm>
              <a:off x="5415239" y="5695884"/>
              <a:ext cx="2929137" cy="808944"/>
            </a:xfrm>
            <a:custGeom>
              <a:avLst/>
              <a:gdLst/>
              <a:ahLst/>
              <a:cxnLst/>
              <a:rect l="l" t="t" r="r" b="b"/>
              <a:pathLst>
                <a:path w="2929137" h="808944">
                  <a:moveTo>
                    <a:pt x="0" y="0"/>
                  </a:moveTo>
                  <a:lnTo>
                    <a:pt x="1259149" y="0"/>
                  </a:lnTo>
                  <a:lnTo>
                    <a:pt x="1360656" y="30073"/>
                  </a:lnTo>
                  <a:cubicBezTo>
                    <a:pt x="1401850" y="37956"/>
                    <a:pt x="1444321" y="41898"/>
                    <a:pt x="1488071" y="41898"/>
                  </a:cubicBezTo>
                  <a:cubicBezTo>
                    <a:pt x="1563071" y="41898"/>
                    <a:pt x="1633757" y="30473"/>
                    <a:pt x="1700127" y="7621"/>
                  </a:cubicBezTo>
                  <a:lnTo>
                    <a:pt x="1718689" y="0"/>
                  </a:lnTo>
                  <a:lnTo>
                    <a:pt x="2929137" y="0"/>
                  </a:lnTo>
                  <a:lnTo>
                    <a:pt x="2915150" y="24480"/>
                  </a:lnTo>
                  <a:cubicBezTo>
                    <a:pt x="2889049" y="66206"/>
                    <a:pt x="2861084" y="107239"/>
                    <a:pt x="2831254" y="147580"/>
                  </a:cubicBezTo>
                  <a:cubicBezTo>
                    <a:pt x="2506254" y="588490"/>
                    <a:pt x="2055117" y="808944"/>
                    <a:pt x="1477843" y="808944"/>
                  </a:cubicBezTo>
                  <a:cubicBezTo>
                    <a:pt x="1016479" y="808944"/>
                    <a:pt x="640343" y="685081"/>
                    <a:pt x="349433" y="437353"/>
                  </a:cubicBezTo>
                  <a:cubicBezTo>
                    <a:pt x="203979" y="313490"/>
                    <a:pt x="87785" y="168319"/>
                    <a:pt x="853" y="1842"/>
                  </a:cubicBezTo>
                  <a:lnTo>
                    <a:pt x="0" y="0"/>
                  </a:ln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250" b="1" dirty="0">
                <a:solidFill>
                  <a:schemeClr val="tx2"/>
                </a:solidFill>
              </a:endParaRPr>
            </a:p>
          </p:txBody>
        </p:sp>
        <p:cxnSp>
          <p:nvCxnSpPr>
            <p:cNvPr id="15" name="Straight Connector 14">
              <a:extLst>
                <a:ext uri="{FF2B5EF4-FFF2-40B4-BE49-F238E27FC236}">
                  <a16:creationId xmlns:a16="http://schemas.microsoft.com/office/drawing/2014/main" id="{BBEDDCB3-1864-2115-E823-D1541A49011F}"/>
                </a:ext>
              </a:extLst>
            </p:cNvPr>
            <p:cNvCxnSpPr>
              <a:cxnSpLocks/>
            </p:cNvCxnSpPr>
            <p:nvPr/>
          </p:nvCxnSpPr>
          <p:spPr>
            <a:xfrm flipH="1">
              <a:off x="1510752" y="2554345"/>
              <a:ext cx="49993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98599F-434E-1741-EC71-6BF7C0170831}"/>
                </a:ext>
              </a:extLst>
            </p:cNvPr>
            <p:cNvCxnSpPr>
              <a:cxnSpLocks/>
            </p:cNvCxnSpPr>
            <p:nvPr/>
          </p:nvCxnSpPr>
          <p:spPr>
            <a:xfrm flipH="1">
              <a:off x="1510752" y="3591328"/>
              <a:ext cx="670891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813038-A676-B013-9156-136693F1DF12}"/>
                </a:ext>
              </a:extLst>
            </p:cNvPr>
            <p:cNvCxnSpPr>
              <a:cxnSpLocks/>
            </p:cNvCxnSpPr>
            <p:nvPr/>
          </p:nvCxnSpPr>
          <p:spPr>
            <a:xfrm flipH="1">
              <a:off x="1510752" y="4578615"/>
              <a:ext cx="707847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2415B4-180D-D4CD-19E9-3941455D9A9C}"/>
                </a:ext>
              </a:extLst>
            </p:cNvPr>
            <p:cNvCxnSpPr>
              <a:cxnSpLocks/>
            </p:cNvCxnSpPr>
            <p:nvPr/>
          </p:nvCxnSpPr>
          <p:spPr>
            <a:xfrm flipH="1">
              <a:off x="1510752" y="5586542"/>
              <a:ext cx="687210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AEE18F4-9C68-5D84-3691-387E75437E6E}"/>
                </a:ext>
              </a:extLst>
            </p:cNvPr>
            <p:cNvSpPr txBox="1"/>
            <p:nvPr/>
          </p:nvSpPr>
          <p:spPr>
            <a:xfrm>
              <a:off x="916217" y="2199429"/>
              <a:ext cx="594535" cy="692497"/>
            </a:xfrm>
            <a:prstGeom prst="rect">
              <a:avLst/>
            </a:prstGeom>
            <a:noFill/>
          </p:spPr>
          <p:txBody>
            <a:bodyPr wrap="square" rtlCol="0">
              <a:spAutoFit/>
            </a:bodyPr>
            <a:lstStyle/>
            <a:p>
              <a:r>
                <a:rPr lang="en-US" sz="1950" b="1" dirty="0">
                  <a:solidFill>
                    <a:srgbClr val="003E51"/>
                  </a:solidFill>
                </a:rPr>
                <a:t>01</a:t>
              </a:r>
            </a:p>
          </p:txBody>
        </p:sp>
        <p:cxnSp>
          <p:nvCxnSpPr>
            <p:cNvPr id="28" name="Straight Connector 27">
              <a:extLst>
                <a:ext uri="{FF2B5EF4-FFF2-40B4-BE49-F238E27FC236}">
                  <a16:creationId xmlns:a16="http://schemas.microsoft.com/office/drawing/2014/main" id="{E346330F-3E20-A2C1-53FC-36D49D8F31FA}"/>
                </a:ext>
              </a:extLst>
            </p:cNvPr>
            <p:cNvCxnSpPr>
              <a:cxnSpLocks/>
            </p:cNvCxnSpPr>
            <p:nvPr/>
          </p:nvCxnSpPr>
          <p:spPr>
            <a:xfrm flipH="1">
              <a:off x="1515522" y="6528816"/>
              <a:ext cx="571022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03C3DAB-45DB-24CA-B2F9-E6A94CAF966D}"/>
                </a:ext>
              </a:extLst>
            </p:cNvPr>
            <p:cNvSpPr txBox="1"/>
            <p:nvPr/>
          </p:nvSpPr>
          <p:spPr>
            <a:xfrm>
              <a:off x="916217" y="3213865"/>
              <a:ext cx="594535" cy="692497"/>
            </a:xfrm>
            <a:prstGeom prst="rect">
              <a:avLst/>
            </a:prstGeom>
            <a:noFill/>
          </p:spPr>
          <p:txBody>
            <a:bodyPr wrap="square" rtlCol="0">
              <a:spAutoFit/>
            </a:bodyPr>
            <a:lstStyle/>
            <a:p>
              <a:r>
                <a:rPr lang="en-US" sz="1950" b="1" dirty="0">
                  <a:solidFill>
                    <a:srgbClr val="003E51"/>
                  </a:solidFill>
                </a:rPr>
                <a:t>02</a:t>
              </a:r>
            </a:p>
          </p:txBody>
        </p:sp>
        <p:sp>
          <p:nvSpPr>
            <p:cNvPr id="31" name="TextBox 30">
              <a:extLst>
                <a:ext uri="{FF2B5EF4-FFF2-40B4-BE49-F238E27FC236}">
                  <a16:creationId xmlns:a16="http://schemas.microsoft.com/office/drawing/2014/main" id="{9EF41463-3B95-51D8-0D47-5432E95F66F7}"/>
                </a:ext>
              </a:extLst>
            </p:cNvPr>
            <p:cNvSpPr txBox="1"/>
            <p:nvPr/>
          </p:nvSpPr>
          <p:spPr>
            <a:xfrm>
              <a:off x="921162" y="4222936"/>
              <a:ext cx="594535" cy="692497"/>
            </a:xfrm>
            <a:prstGeom prst="rect">
              <a:avLst/>
            </a:prstGeom>
            <a:noFill/>
          </p:spPr>
          <p:txBody>
            <a:bodyPr wrap="square" rtlCol="0">
              <a:spAutoFit/>
            </a:bodyPr>
            <a:lstStyle/>
            <a:p>
              <a:r>
                <a:rPr lang="en-US" sz="1950" b="1" dirty="0">
                  <a:solidFill>
                    <a:srgbClr val="003E51"/>
                  </a:solidFill>
                </a:rPr>
                <a:t>03</a:t>
              </a:r>
            </a:p>
          </p:txBody>
        </p:sp>
        <p:sp>
          <p:nvSpPr>
            <p:cNvPr id="32" name="TextBox 31">
              <a:extLst>
                <a:ext uri="{FF2B5EF4-FFF2-40B4-BE49-F238E27FC236}">
                  <a16:creationId xmlns:a16="http://schemas.microsoft.com/office/drawing/2014/main" id="{0ADCAAB6-0571-192A-FA59-85580B133237}"/>
                </a:ext>
              </a:extLst>
            </p:cNvPr>
            <p:cNvSpPr txBox="1"/>
            <p:nvPr/>
          </p:nvSpPr>
          <p:spPr>
            <a:xfrm>
              <a:off x="921162" y="5202314"/>
              <a:ext cx="594535" cy="692497"/>
            </a:xfrm>
            <a:prstGeom prst="rect">
              <a:avLst/>
            </a:prstGeom>
            <a:noFill/>
          </p:spPr>
          <p:txBody>
            <a:bodyPr wrap="square" rtlCol="0">
              <a:spAutoFit/>
            </a:bodyPr>
            <a:lstStyle/>
            <a:p>
              <a:r>
                <a:rPr lang="en-US" sz="1950" b="1" dirty="0">
                  <a:solidFill>
                    <a:srgbClr val="003E51"/>
                  </a:solidFill>
                </a:rPr>
                <a:t>04</a:t>
              </a:r>
            </a:p>
          </p:txBody>
        </p:sp>
        <p:sp>
          <p:nvSpPr>
            <p:cNvPr id="38" name="TextBox 37">
              <a:extLst>
                <a:ext uri="{FF2B5EF4-FFF2-40B4-BE49-F238E27FC236}">
                  <a16:creationId xmlns:a16="http://schemas.microsoft.com/office/drawing/2014/main" id="{5A82F947-6A66-ED0F-F77F-6C6572A8DB50}"/>
                </a:ext>
              </a:extLst>
            </p:cNvPr>
            <p:cNvSpPr txBox="1"/>
            <p:nvPr/>
          </p:nvSpPr>
          <p:spPr>
            <a:xfrm>
              <a:off x="920570" y="6140487"/>
              <a:ext cx="594535" cy="692497"/>
            </a:xfrm>
            <a:prstGeom prst="rect">
              <a:avLst/>
            </a:prstGeom>
            <a:noFill/>
          </p:spPr>
          <p:txBody>
            <a:bodyPr wrap="square" rtlCol="0">
              <a:spAutoFit/>
            </a:bodyPr>
            <a:lstStyle/>
            <a:p>
              <a:r>
                <a:rPr lang="en-US" sz="1950" b="1" dirty="0">
                  <a:solidFill>
                    <a:srgbClr val="003E51"/>
                  </a:solidFill>
                </a:rPr>
                <a:t>05</a:t>
              </a:r>
            </a:p>
          </p:txBody>
        </p:sp>
      </p:grpSp>
      <p:sp>
        <p:nvSpPr>
          <p:cNvPr id="41" name="Text Placeholder 41">
            <a:extLst>
              <a:ext uri="{FF2B5EF4-FFF2-40B4-BE49-F238E27FC236}">
                <a16:creationId xmlns:a16="http://schemas.microsoft.com/office/drawing/2014/main" id="{35DAAD6B-69E2-5B25-7922-C2DEADC79AB3}"/>
              </a:ext>
            </a:extLst>
          </p:cNvPr>
          <p:cNvSpPr>
            <a:spLocks noGrp="1"/>
          </p:cNvSpPr>
          <p:nvPr>
            <p:ph type="body" sz="quarter" idx="33" hasCustomPrompt="1"/>
          </p:nvPr>
        </p:nvSpPr>
        <p:spPr>
          <a:xfrm>
            <a:off x="689169" y="1908894"/>
            <a:ext cx="2880360" cy="274320"/>
          </a:xfrm>
        </p:spPr>
        <p:txBody>
          <a:bodyPr>
            <a:normAutofit/>
          </a:bodyPr>
          <a:lstStyle>
            <a:lvl1pPr marL="0" indent="0" algn="l">
              <a:buFont typeface="Arial" panose="020B0604020202020204" pitchFamily="34" charset="0"/>
              <a:buNone/>
              <a:defRPr sz="1200" b="0" cap="none" baseline="0">
                <a:solidFill>
                  <a:srgbClr val="003E51"/>
                </a:solidFill>
              </a:defRPr>
            </a:lvl1pPr>
          </a:lstStyle>
          <a:p>
            <a:pPr lvl="0"/>
            <a:r>
              <a:rPr lang="en-US" dirty="0"/>
              <a:t>Click To Edit</a:t>
            </a:r>
          </a:p>
          <a:p>
            <a:pPr lvl="0"/>
            <a:endParaRPr lang="en-US" dirty="0"/>
          </a:p>
        </p:txBody>
      </p:sp>
      <p:sp>
        <p:nvSpPr>
          <p:cNvPr id="42" name="Text Placeholder 41">
            <a:extLst>
              <a:ext uri="{FF2B5EF4-FFF2-40B4-BE49-F238E27FC236}">
                <a16:creationId xmlns:a16="http://schemas.microsoft.com/office/drawing/2014/main" id="{5EAF9BB5-2C4D-505B-4A82-72438511E818}"/>
              </a:ext>
            </a:extLst>
          </p:cNvPr>
          <p:cNvSpPr>
            <a:spLocks noGrp="1"/>
          </p:cNvSpPr>
          <p:nvPr>
            <p:ph type="body" sz="quarter" idx="34" hasCustomPrompt="1"/>
          </p:nvPr>
        </p:nvSpPr>
        <p:spPr>
          <a:xfrm>
            <a:off x="689169" y="2633913"/>
            <a:ext cx="2880360" cy="274320"/>
          </a:xfrm>
        </p:spPr>
        <p:txBody>
          <a:bodyPr>
            <a:normAutofit/>
          </a:bodyPr>
          <a:lstStyle>
            <a:lvl1pPr marL="0" indent="0" algn="l">
              <a:buFont typeface="Arial" panose="020B0604020202020204" pitchFamily="34" charset="0"/>
              <a:buNone/>
              <a:defRPr sz="1350" b="1" cap="none" baseline="0">
                <a:solidFill>
                  <a:srgbClr val="7BA7BC"/>
                </a:solidFill>
              </a:defRPr>
            </a:lvl1pPr>
          </a:lstStyle>
          <a:p>
            <a:pPr lvl="0"/>
            <a:r>
              <a:rPr lang="en-US" dirty="0"/>
              <a:t>Click To Edit</a:t>
            </a:r>
          </a:p>
          <a:p>
            <a:pPr lvl="0"/>
            <a:endParaRPr lang="en-US" dirty="0"/>
          </a:p>
        </p:txBody>
      </p:sp>
      <p:sp>
        <p:nvSpPr>
          <p:cNvPr id="43" name="Text Placeholder 41">
            <a:extLst>
              <a:ext uri="{FF2B5EF4-FFF2-40B4-BE49-F238E27FC236}">
                <a16:creationId xmlns:a16="http://schemas.microsoft.com/office/drawing/2014/main" id="{FE1FD563-5EB8-8D60-132D-A03B9375B9D6}"/>
              </a:ext>
            </a:extLst>
          </p:cNvPr>
          <p:cNvSpPr>
            <a:spLocks noGrp="1"/>
          </p:cNvSpPr>
          <p:nvPr>
            <p:ph type="body" sz="quarter" idx="35" hasCustomPrompt="1"/>
          </p:nvPr>
        </p:nvSpPr>
        <p:spPr>
          <a:xfrm>
            <a:off x="689169" y="2936495"/>
            <a:ext cx="2880360" cy="274320"/>
          </a:xfrm>
        </p:spPr>
        <p:txBody>
          <a:bodyPr>
            <a:normAutofit/>
          </a:bodyPr>
          <a:lstStyle>
            <a:lvl1pPr marL="0" indent="0" algn="l">
              <a:buFont typeface="Arial" panose="020B0604020202020204" pitchFamily="34" charset="0"/>
              <a:buNone/>
              <a:defRPr sz="1200" b="0" cap="none" baseline="0">
                <a:solidFill>
                  <a:srgbClr val="7BA7BC"/>
                </a:solidFill>
              </a:defRPr>
            </a:lvl1pPr>
          </a:lstStyle>
          <a:p>
            <a:pPr lvl="0"/>
            <a:r>
              <a:rPr lang="en-US" dirty="0"/>
              <a:t>Click To Edit</a:t>
            </a:r>
          </a:p>
          <a:p>
            <a:pPr lvl="0"/>
            <a:endParaRPr lang="en-US" dirty="0"/>
          </a:p>
        </p:txBody>
      </p:sp>
      <p:sp>
        <p:nvSpPr>
          <p:cNvPr id="44" name="Text Placeholder 41">
            <a:extLst>
              <a:ext uri="{FF2B5EF4-FFF2-40B4-BE49-F238E27FC236}">
                <a16:creationId xmlns:a16="http://schemas.microsoft.com/office/drawing/2014/main" id="{0569FB4B-AC81-CC30-A53C-7CA66AEF88A3}"/>
              </a:ext>
            </a:extLst>
          </p:cNvPr>
          <p:cNvSpPr>
            <a:spLocks noGrp="1"/>
          </p:cNvSpPr>
          <p:nvPr>
            <p:ph type="body" sz="quarter" idx="36" hasCustomPrompt="1"/>
          </p:nvPr>
        </p:nvSpPr>
        <p:spPr>
          <a:xfrm>
            <a:off x="689169" y="3641418"/>
            <a:ext cx="2880360" cy="274320"/>
          </a:xfrm>
        </p:spPr>
        <p:txBody>
          <a:bodyPr>
            <a:normAutofit/>
          </a:bodyPr>
          <a:lstStyle>
            <a:lvl1pPr marL="0" indent="0" algn="l">
              <a:buFont typeface="Arial" panose="020B0604020202020204" pitchFamily="34" charset="0"/>
              <a:buNone/>
              <a:defRPr sz="1350" b="1" cap="none" baseline="0">
                <a:solidFill>
                  <a:srgbClr val="003E51"/>
                </a:solidFill>
              </a:defRPr>
            </a:lvl1pPr>
          </a:lstStyle>
          <a:p>
            <a:pPr lvl="0"/>
            <a:r>
              <a:rPr lang="en-US" dirty="0"/>
              <a:t>Click To Edit</a:t>
            </a:r>
          </a:p>
          <a:p>
            <a:pPr lvl="0"/>
            <a:endParaRPr lang="en-US" dirty="0"/>
          </a:p>
        </p:txBody>
      </p:sp>
      <p:sp>
        <p:nvSpPr>
          <p:cNvPr id="45" name="Text Placeholder 41">
            <a:extLst>
              <a:ext uri="{FF2B5EF4-FFF2-40B4-BE49-F238E27FC236}">
                <a16:creationId xmlns:a16="http://schemas.microsoft.com/office/drawing/2014/main" id="{B1382044-C58A-0723-F1D4-D757F6395BAC}"/>
              </a:ext>
            </a:extLst>
          </p:cNvPr>
          <p:cNvSpPr>
            <a:spLocks noGrp="1"/>
          </p:cNvSpPr>
          <p:nvPr>
            <p:ph type="body" sz="quarter" idx="37" hasCustomPrompt="1"/>
          </p:nvPr>
        </p:nvSpPr>
        <p:spPr>
          <a:xfrm>
            <a:off x="689169" y="3944000"/>
            <a:ext cx="2880360" cy="274320"/>
          </a:xfrm>
        </p:spPr>
        <p:txBody>
          <a:bodyPr>
            <a:normAutofit/>
          </a:bodyPr>
          <a:lstStyle>
            <a:lvl1pPr marL="0" indent="0" algn="l">
              <a:buFont typeface="Arial" panose="020B0604020202020204" pitchFamily="34" charset="0"/>
              <a:buNone/>
              <a:defRPr sz="1200" b="0" cap="none" baseline="0">
                <a:solidFill>
                  <a:srgbClr val="003E51"/>
                </a:solidFill>
              </a:defRPr>
            </a:lvl1pPr>
          </a:lstStyle>
          <a:p>
            <a:pPr lvl="0"/>
            <a:r>
              <a:rPr lang="en-US" dirty="0"/>
              <a:t>Click To Edit</a:t>
            </a:r>
          </a:p>
          <a:p>
            <a:pPr lvl="0"/>
            <a:endParaRPr lang="en-US" dirty="0"/>
          </a:p>
        </p:txBody>
      </p:sp>
      <p:sp>
        <p:nvSpPr>
          <p:cNvPr id="46" name="Text Placeholder 41">
            <a:extLst>
              <a:ext uri="{FF2B5EF4-FFF2-40B4-BE49-F238E27FC236}">
                <a16:creationId xmlns:a16="http://schemas.microsoft.com/office/drawing/2014/main" id="{69B6566A-9B88-1CD4-8722-93A33A8B3C59}"/>
              </a:ext>
            </a:extLst>
          </p:cNvPr>
          <p:cNvSpPr>
            <a:spLocks noGrp="1"/>
          </p:cNvSpPr>
          <p:nvPr>
            <p:ph type="body" sz="quarter" idx="38" hasCustomPrompt="1"/>
          </p:nvPr>
        </p:nvSpPr>
        <p:spPr>
          <a:xfrm>
            <a:off x="689169" y="4638875"/>
            <a:ext cx="2880360" cy="274320"/>
          </a:xfrm>
        </p:spPr>
        <p:txBody>
          <a:bodyPr>
            <a:normAutofit/>
          </a:bodyPr>
          <a:lstStyle>
            <a:lvl1pPr marL="0" indent="0" algn="l">
              <a:buFont typeface="Arial" panose="020B0604020202020204" pitchFamily="34" charset="0"/>
              <a:buNone/>
              <a:defRPr sz="1350" b="1" cap="none" baseline="0">
                <a:solidFill>
                  <a:srgbClr val="7BA7BC"/>
                </a:solidFill>
              </a:defRPr>
            </a:lvl1pPr>
          </a:lstStyle>
          <a:p>
            <a:pPr lvl="0"/>
            <a:r>
              <a:rPr lang="en-US" dirty="0"/>
              <a:t>Click To Edit</a:t>
            </a:r>
          </a:p>
          <a:p>
            <a:pPr lvl="0"/>
            <a:endParaRPr lang="en-US" dirty="0"/>
          </a:p>
        </p:txBody>
      </p:sp>
      <p:sp>
        <p:nvSpPr>
          <p:cNvPr id="47" name="Text Placeholder 41">
            <a:extLst>
              <a:ext uri="{FF2B5EF4-FFF2-40B4-BE49-F238E27FC236}">
                <a16:creationId xmlns:a16="http://schemas.microsoft.com/office/drawing/2014/main" id="{041F2B83-ADDB-6BC6-E93B-CCC9CF080991}"/>
              </a:ext>
            </a:extLst>
          </p:cNvPr>
          <p:cNvSpPr>
            <a:spLocks noGrp="1"/>
          </p:cNvSpPr>
          <p:nvPr>
            <p:ph type="body" sz="quarter" idx="39" hasCustomPrompt="1"/>
          </p:nvPr>
        </p:nvSpPr>
        <p:spPr>
          <a:xfrm>
            <a:off x="689169" y="4941457"/>
            <a:ext cx="2880360" cy="274320"/>
          </a:xfrm>
        </p:spPr>
        <p:txBody>
          <a:bodyPr>
            <a:normAutofit/>
          </a:bodyPr>
          <a:lstStyle>
            <a:lvl1pPr marL="0" indent="0" algn="l">
              <a:buFont typeface="Arial" panose="020B0604020202020204" pitchFamily="34" charset="0"/>
              <a:buNone/>
              <a:defRPr sz="1200" b="0" cap="none" baseline="0">
                <a:solidFill>
                  <a:srgbClr val="7BA7BC"/>
                </a:solidFill>
              </a:defRPr>
            </a:lvl1pPr>
          </a:lstStyle>
          <a:p>
            <a:pPr lvl="0"/>
            <a:r>
              <a:rPr lang="en-US" dirty="0"/>
              <a:t>Click To Edit</a:t>
            </a:r>
          </a:p>
          <a:p>
            <a:pPr lvl="0"/>
            <a:endParaRPr lang="en-US" dirty="0"/>
          </a:p>
        </p:txBody>
      </p:sp>
      <p:sp>
        <p:nvSpPr>
          <p:cNvPr id="48" name="Text Placeholder 41">
            <a:extLst>
              <a:ext uri="{FF2B5EF4-FFF2-40B4-BE49-F238E27FC236}">
                <a16:creationId xmlns:a16="http://schemas.microsoft.com/office/drawing/2014/main" id="{C428F3AD-2A60-F859-D5D7-AA4F2B852C18}"/>
              </a:ext>
            </a:extLst>
          </p:cNvPr>
          <p:cNvSpPr>
            <a:spLocks noGrp="1"/>
          </p:cNvSpPr>
          <p:nvPr>
            <p:ph type="body" sz="quarter" idx="40" hasCustomPrompt="1"/>
          </p:nvPr>
        </p:nvSpPr>
        <p:spPr>
          <a:xfrm>
            <a:off x="689169" y="5586089"/>
            <a:ext cx="2880360" cy="274320"/>
          </a:xfrm>
        </p:spPr>
        <p:txBody>
          <a:bodyPr>
            <a:normAutofit/>
          </a:bodyPr>
          <a:lstStyle>
            <a:lvl1pPr marL="0" indent="0" algn="l">
              <a:buFont typeface="Arial" panose="020B0604020202020204" pitchFamily="34" charset="0"/>
              <a:buNone/>
              <a:defRPr sz="1350" b="1" cap="none" baseline="0">
                <a:solidFill>
                  <a:srgbClr val="003E51"/>
                </a:solidFill>
              </a:defRPr>
            </a:lvl1pPr>
          </a:lstStyle>
          <a:p>
            <a:pPr lvl="0"/>
            <a:r>
              <a:rPr lang="en-US" dirty="0"/>
              <a:t>Click To Edit</a:t>
            </a:r>
          </a:p>
          <a:p>
            <a:pPr lvl="0"/>
            <a:endParaRPr lang="en-US" dirty="0"/>
          </a:p>
        </p:txBody>
      </p:sp>
      <p:sp>
        <p:nvSpPr>
          <p:cNvPr id="49" name="Text Placeholder 41">
            <a:extLst>
              <a:ext uri="{FF2B5EF4-FFF2-40B4-BE49-F238E27FC236}">
                <a16:creationId xmlns:a16="http://schemas.microsoft.com/office/drawing/2014/main" id="{70A5FE0C-93A7-C687-3142-850356AA96B5}"/>
              </a:ext>
            </a:extLst>
          </p:cNvPr>
          <p:cNvSpPr>
            <a:spLocks noGrp="1"/>
          </p:cNvSpPr>
          <p:nvPr>
            <p:ph type="body" sz="quarter" idx="41" hasCustomPrompt="1"/>
          </p:nvPr>
        </p:nvSpPr>
        <p:spPr>
          <a:xfrm>
            <a:off x="689169" y="5888671"/>
            <a:ext cx="2880360" cy="274320"/>
          </a:xfrm>
        </p:spPr>
        <p:txBody>
          <a:bodyPr>
            <a:normAutofit/>
          </a:bodyPr>
          <a:lstStyle>
            <a:lvl1pPr marL="0" indent="0" algn="l">
              <a:buFont typeface="Arial" panose="020B0604020202020204" pitchFamily="34" charset="0"/>
              <a:buNone/>
              <a:defRPr sz="1200" b="0" cap="none" baseline="0">
                <a:solidFill>
                  <a:srgbClr val="003E51"/>
                </a:solidFill>
              </a:defRPr>
            </a:lvl1pPr>
          </a:lstStyle>
          <a:p>
            <a:pPr lvl="0"/>
            <a:r>
              <a:rPr lang="en-US" dirty="0"/>
              <a:t>Click To Edit</a:t>
            </a:r>
          </a:p>
          <a:p>
            <a:pPr lvl="0"/>
            <a:endParaRPr lang="en-US" dirty="0"/>
          </a:p>
        </p:txBody>
      </p:sp>
      <p:sp>
        <p:nvSpPr>
          <p:cNvPr id="50" name="Text Placeholder 41">
            <a:extLst>
              <a:ext uri="{FF2B5EF4-FFF2-40B4-BE49-F238E27FC236}">
                <a16:creationId xmlns:a16="http://schemas.microsoft.com/office/drawing/2014/main" id="{F5B83CDD-538D-87D4-B527-FF810E044F1A}"/>
              </a:ext>
            </a:extLst>
          </p:cNvPr>
          <p:cNvSpPr>
            <a:spLocks noGrp="1"/>
          </p:cNvSpPr>
          <p:nvPr>
            <p:ph type="body" sz="quarter" idx="42" hasCustomPrompt="1"/>
          </p:nvPr>
        </p:nvSpPr>
        <p:spPr>
          <a:xfrm>
            <a:off x="6362958" y="1848605"/>
            <a:ext cx="2544906" cy="3387103"/>
          </a:xfrm>
        </p:spPr>
        <p:txBody>
          <a:bodyPr anchor="ctr" anchorCtr="0">
            <a:normAutofit/>
          </a:bodyPr>
          <a:lstStyle>
            <a:lvl1pPr marL="0" indent="0" algn="ctr">
              <a:buFont typeface="Arial" panose="020B0604020202020204" pitchFamily="34" charset="0"/>
              <a:buNone/>
              <a:defRPr sz="4500" b="1" cap="all" baseline="0">
                <a:solidFill>
                  <a:schemeClr val="accent4"/>
                </a:solidFill>
              </a:defRPr>
            </a:lvl1pPr>
          </a:lstStyle>
          <a:p>
            <a:pPr lvl="0"/>
            <a:r>
              <a:rPr lang="en-US" dirty="0"/>
              <a:t>Click to Edit</a:t>
            </a:r>
          </a:p>
        </p:txBody>
      </p:sp>
    </p:spTree>
    <p:extLst>
      <p:ext uri="{BB962C8B-B14F-4D97-AF65-F5344CB8AC3E}">
        <p14:creationId xmlns:p14="http://schemas.microsoft.com/office/powerpoint/2010/main" val="30895026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2"/>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buNone/>
              </a:pPr>
              <a:t>‹#›</a:t>
            </a:fld>
            <a:endParaRPr lang="en-US" sz="1050" dirty="0">
              <a:solidFill>
                <a:schemeClr val="bg1"/>
              </a:solidFill>
            </a:endParaRPr>
          </a:p>
        </p:txBody>
      </p:sp>
      <p:grpSp>
        <p:nvGrpSpPr>
          <p:cNvPr id="20" name="Group 19">
            <a:extLst>
              <a:ext uri="{FF2B5EF4-FFF2-40B4-BE49-F238E27FC236}">
                <a16:creationId xmlns:a16="http://schemas.microsoft.com/office/drawing/2014/main" id="{F4C42AFB-791A-9939-FC18-64408B531D64}"/>
              </a:ext>
            </a:extLst>
          </p:cNvPr>
          <p:cNvGrpSpPr/>
          <p:nvPr userDrawn="1"/>
        </p:nvGrpSpPr>
        <p:grpSpPr>
          <a:xfrm>
            <a:off x="483233" y="966977"/>
            <a:ext cx="2275713" cy="3052177"/>
            <a:chOff x="774938" y="1371153"/>
            <a:chExt cx="3034284" cy="3052177"/>
          </a:xfrm>
        </p:grpSpPr>
        <p:sp>
          <p:nvSpPr>
            <p:cNvPr id="11" name="Rectangle: Rounded Corners 10">
              <a:extLst>
                <a:ext uri="{FF2B5EF4-FFF2-40B4-BE49-F238E27FC236}">
                  <a16:creationId xmlns:a16="http://schemas.microsoft.com/office/drawing/2014/main" id="{362C51E9-3073-F9D3-645B-63E042A57115}"/>
                </a:ext>
              </a:extLst>
            </p:cNvPr>
            <p:cNvSpPr/>
            <p:nvPr/>
          </p:nvSpPr>
          <p:spPr>
            <a:xfrm>
              <a:off x="774938" y="1371153"/>
              <a:ext cx="2743200" cy="274320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5" name="Rectangle: Rounded Corners 14">
              <a:extLst>
                <a:ext uri="{FF2B5EF4-FFF2-40B4-BE49-F238E27FC236}">
                  <a16:creationId xmlns:a16="http://schemas.microsoft.com/office/drawing/2014/main" id="{014FB2FD-1D53-13B9-58E4-701969A74183}"/>
                </a:ext>
              </a:extLst>
            </p:cNvPr>
            <p:cNvSpPr/>
            <p:nvPr userDrawn="1"/>
          </p:nvSpPr>
          <p:spPr>
            <a:xfrm>
              <a:off x="892286" y="2155618"/>
              <a:ext cx="2916936" cy="2267712"/>
            </a:xfrm>
            <a:prstGeom prst="roundRect">
              <a:avLst/>
            </a:prstGeom>
            <a:solidFill>
              <a:schemeClr val="accent3">
                <a:alpha val="30000"/>
              </a:schemeClr>
            </a:solidFill>
            <a:ln>
              <a:noFill/>
            </a:ln>
            <a:effectLst>
              <a:softEdge rad="2159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8" name="Freeform: Shape 17">
              <a:extLst>
                <a:ext uri="{FF2B5EF4-FFF2-40B4-BE49-F238E27FC236}">
                  <a16:creationId xmlns:a16="http://schemas.microsoft.com/office/drawing/2014/main" id="{77DF5082-8326-86AE-7170-DF2643DAFC5C}"/>
                </a:ext>
              </a:extLst>
            </p:cNvPr>
            <p:cNvSpPr/>
            <p:nvPr/>
          </p:nvSpPr>
          <p:spPr>
            <a:xfrm>
              <a:off x="774938" y="1843593"/>
              <a:ext cx="2743200" cy="2286000"/>
            </a:xfrm>
            <a:custGeom>
              <a:avLst/>
              <a:gdLst>
                <a:gd name="connsiteX0" fmla="*/ 0 w 2743200"/>
                <a:gd name="connsiteY0" fmla="*/ 0 h 2286000"/>
                <a:gd name="connsiteX1" fmla="*/ 685800 w 2743200"/>
                <a:gd name="connsiteY1" fmla="*/ 0 h 2286000"/>
                <a:gd name="connsiteX2" fmla="*/ 1371600 w 2743200"/>
                <a:gd name="connsiteY2" fmla="*/ 685800 h 2286000"/>
                <a:gd name="connsiteX3" fmla="*/ 2057400 w 2743200"/>
                <a:gd name="connsiteY3" fmla="*/ 0 h 2286000"/>
                <a:gd name="connsiteX4" fmla="*/ 2743200 w 2743200"/>
                <a:gd name="connsiteY4" fmla="*/ 0 h 2286000"/>
                <a:gd name="connsiteX5" fmla="*/ 2743200 w 2743200"/>
                <a:gd name="connsiteY5" fmla="*/ 1944632 h 2286000"/>
                <a:gd name="connsiteX6" fmla="*/ 2401832 w 2743200"/>
                <a:gd name="connsiteY6" fmla="*/ 2286000 h 2286000"/>
                <a:gd name="connsiteX7" fmla="*/ 1929713 w 2743200"/>
                <a:gd name="connsiteY7" fmla="*/ 2286000 h 2286000"/>
                <a:gd name="connsiteX8" fmla="*/ 1856534 w 2743200"/>
                <a:gd name="connsiteY8" fmla="*/ 2197306 h 2286000"/>
                <a:gd name="connsiteX9" fmla="*/ 1371600 w 2743200"/>
                <a:gd name="connsiteY9" fmla="*/ 1996440 h 2286000"/>
                <a:gd name="connsiteX10" fmla="*/ 886666 w 2743200"/>
                <a:gd name="connsiteY10" fmla="*/ 2197306 h 2286000"/>
                <a:gd name="connsiteX11" fmla="*/ 813488 w 2743200"/>
                <a:gd name="connsiteY11" fmla="*/ 2286000 h 2286000"/>
                <a:gd name="connsiteX12" fmla="*/ 341368 w 2743200"/>
                <a:gd name="connsiteY12" fmla="*/ 2286000 h 2286000"/>
                <a:gd name="connsiteX13" fmla="*/ 0 w 2743200"/>
                <a:gd name="connsiteY13" fmla="*/ 1944632 h 2286000"/>
                <a:gd name="connsiteX14" fmla="*/ 0 w 2743200"/>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3200" h="2286000">
                  <a:moveTo>
                    <a:pt x="0" y="0"/>
                  </a:moveTo>
                  <a:lnTo>
                    <a:pt x="685800" y="0"/>
                  </a:lnTo>
                  <a:cubicBezTo>
                    <a:pt x="685800" y="378757"/>
                    <a:pt x="992843" y="685800"/>
                    <a:pt x="1371600" y="685800"/>
                  </a:cubicBezTo>
                  <a:cubicBezTo>
                    <a:pt x="1750357" y="685800"/>
                    <a:pt x="2057400" y="378757"/>
                    <a:pt x="2057400" y="0"/>
                  </a:cubicBezTo>
                  <a:lnTo>
                    <a:pt x="2743200" y="0"/>
                  </a:lnTo>
                  <a:lnTo>
                    <a:pt x="2743200" y="1944632"/>
                  </a:lnTo>
                  <a:cubicBezTo>
                    <a:pt x="2743200" y="2133164"/>
                    <a:pt x="2590364" y="2286000"/>
                    <a:pt x="2401832" y="2286000"/>
                  </a:cubicBezTo>
                  <a:lnTo>
                    <a:pt x="1929713" y="2286000"/>
                  </a:lnTo>
                  <a:lnTo>
                    <a:pt x="1856534" y="2197306"/>
                  </a:lnTo>
                  <a:cubicBezTo>
                    <a:pt x="1732429" y="2073201"/>
                    <a:pt x="1560979" y="1996440"/>
                    <a:pt x="1371600" y="1996440"/>
                  </a:cubicBezTo>
                  <a:cubicBezTo>
                    <a:pt x="1182222" y="1996440"/>
                    <a:pt x="1010772" y="2073201"/>
                    <a:pt x="886666" y="2197306"/>
                  </a:cubicBezTo>
                  <a:lnTo>
                    <a:pt x="813488" y="2286000"/>
                  </a:lnTo>
                  <a:lnTo>
                    <a:pt x="341368" y="2286000"/>
                  </a:lnTo>
                  <a:cubicBezTo>
                    <a:pt x="152836" y="2286000"/>
                    <a:pt x="0" y="2133164"/>
                    <a:pt x="0" y="1944632"/>
                  </a:cubicBezTo>
                  <a:lnTo>
                    <a:pt x="0" y="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a:p>
          </p:txBody>
        </p:sp>
      </p:grpSp>
      <p:sp>
        <p:nvSpPr>
          <p:cNvPr id="23" name="Picture Placeholder 22">
            <a:extLst>
              <a:ext uri="{FF2B5EF4-FFF2-40B4-BE49-F238E27FC236}">
                <a16:creationId xmlns:a16="http://schemas.microsoft.com/office/drawing/2014/main" id="{1CCFE1F4-DE69-5C53-7870-D3E8DFEAD7C7}"/>
              </a:ext>
            </a:extLst>
          </p:cNvPr>
          <p:cNvSpPr>
            <a:spLocks noGrp="1"/>
          </p:cNvSpPr>
          <p:nvPr>
            <p:ph type="pic" sz="quarter" idx="10"/>
          </p:nvPr>
        </p:nvSpPr>
        <p:spPr>
          <a:xfrm>
            <a:off x="1237613" y="1223455"/>
            <a:ext cx="548640" cy="731520"/>
          </a:xfrm>
        </p:spPr>
        <p:txBody>
          <a:bodyPr>
            <a:normAutofit/>
          </a:bodyPr>
          <a:lstStyle>
            <a:lvl1pPr marL="0" indent="0" algn="ctr">
              <a:buNone/>
              <a:defRPr sz="750"/>
            </a:lvl1pPr>
          </a:lstStyle>
          <a:p>
            <a:endParaRPr lang="en-US" dirty="0"/>
          </a:p>
        </p:txBody>
      </p:sp>
      <p:sp>
        <p:nvSpPr>
          <p:cNvPr id="24" name="Text Placeholder 41">
            <a:extLst>
              <a:ext uri="{FF2B5EF4-FFF2-40B4-BE49-F238E27FC236}">
                <a16:creationId xmlns:a16="http://schemas.microsoft.com/office/drawing/2014/main" id="{39FA6F98-756D-1C75-90B9-192C39E935B5}"/>
              </a:ext>
            </a:extLst>
          </p:cNvPr>
          <p:cNvSpPr>
            <a:spLocks noGrp="1"/>
          </p:cNvSpPr>
          <p:nvPr>
            <p:ph type="body" sz="quarter" idx="32" hasCustomPrompt="1"/>
          </p:nvPr>
        </p:nvSpPr>
        <p:spPr>
          <a:xfrm>
            <a:off x="483233" y="2239367"/>
            <a:ext cx="2057400" cy="1097280"/>
          </a:xfrm>
        </p:spPr>
        <p:txBody>
          <a:bodyPr>
            <a:normAutofit/>
          </a:bodyPr>
          <a:lstStyle>
            <a:lvl1pPr marL="0" indent="0" algn="ctr">
              <a:buFont typeface="Arial" panose="020B0604020202020204" pitchFamily="34" charset="0"/>
              <a:buNone/>
              <a:defRPr sz="2400" b="1" cap="none" baseline="0">
                <a:solidFill>
                  <a:schemeClr val="bg1"/>
                </a:solidFill>
              </a:defRPr>
            </a:lvl1pPr>
          </a:lstStyle>
          <a:p>
            <a:pPr lvl="0"/>
            <a:r>
              <a:rPr lang="en-US" dirty="0"/>
              <a:t>Click to Edit</a:t>
            </a:r>
          </a:p>
        </p:txBody>
      </p:sp>
      <p:sp>
        <p:nvSpPr>
          <p:cNvPr id="25" name="Text Placeholder 41">
            <a:extLst>
              <a:ext uri="{FF2B5EF4-FFF2-40B4-BE49-F238E27FC236}">
                <a16:creationId xmlns:a16="http://schemas.microsoft.com/office/drawing/2014/main" id="{BDB36DA4-4437-3145-92F4-D0B9D4AA6937}"/>
              </a:ext>
            </a:extLst>
          </p:cNvPr>
          <p:cNvSpPr>
            <a:spLocks noGrp="1"/>
          </p:cNvSpPr>
          <p:nvPr>
            <p:ph type="body" sz="quarter" idx="33"/>
          </p:nvPr>
        </p:nvSpPr>
        <p:spPr>
          <a:xfrm>
            <a:off x="483233" y="3824573"/>
            <a:ext cx="2057401" cy="2667667"/>
          </a:xfrm>
        </p:spPr>
        <p:txBody>
          <a:bodyPr>
            <a:normAutofit/>
          </a:bodyPr>
          <a:lstStyle>
            <a:lvl1pPr marL="171450" indent="-171450" algn="l">
              <a:buFont typeface="Arial" panose="020B0604020202020204" pitchFamily="34" charset="0"/>
              <a:buChar char="•"/>
              <a:defRPr sz="1350" b="0" cap="none" baseline="0">
                <a:solidFill>
                  <a:schemeClr val="accent4"/>
                </a:solidFill>
              </a:defRPr>
            </a:lvl1pPr>
          </a:lstStyle>
          <a:p>
            <a:pPr lvl="0"/>
            <a:r>
              <a:rPr lang="en-US" dirty="0"/>
              <a:t>Click to edit Master text styles</a:t>
            </a:r>
          </a:p>
        </p:txBody>
      </p:sp>
      <p:grpSp>
        <p:nvGrpSpPr>
          <p:cNvPr id="26" name="Group 25">
            <a:extLst>
              <a:ext uri="{FF2B5EF4-FFF2-40B4-BE49-F238E27FC236}">
                <a16:creationId xmlns:a16="http://schemas.microsoft.com/office/drawing/2014/main" id="{FC2AF2AA-A61A-2D81-CB5E-2F06328AA8A2}"/>
              </a:ext>
            </a:extLst>
          </p:cNvPr>
          <p:cNvGrpSpPr/>
          <p:nvPr userDrawn="1"/>
        </p:nvGrpSpPr>
        <p:grpSpPr>
          <a:xfrm>
            <a:off x="3543300" y="966977"/>
            <a:ext cx="2275713" cy="3052177"/>
            <a:chOff x="774938" y="1371153"/>
            <a:chExt cx="3034284" cy="3052177"/>
          </a:xfrm>
        </p:grpSpPr>
        <p:sp>
          <p:nvSpPr>
            <p:cNvPr id="28" name="Rectangle: Rounded Corners 27">
              <a:extLst>
                <a:ext uri="{FF2B5EF4-FFF2-40B4-BE49-F238E27FC236}">
                  <a16:creationId xmlns:a16="http://schemas.microsoft.com/office/drawing/2014/main" id="{194268FC-E907-5D97-D592-E2B1BE15848F}"/>
                </a:ext>
              </a:extLst>
            </p:cNvPr>
            <p:cNvSpPr/>
            <p:nvPr/>
          </p:nvSpPr>
          <p:spPr>
            <a:xfrm>
              <a:off x="774938" y="1371153"/>
              <a:ext cx="2743200" cy="274320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30" name="Rectangle: Rounded Corners 29">
              <a:extLst>
                <a:ext uri="{FF2B5EF4-FFF2-40B4-BE49-F238E27FC236}">
                  <a16:creationId xmlns:a16="http://schemas.microsoft.com/office/drawing/2014/main" id="{6EC6A6E0-FCA6-18A2-9F9F-9130BA9DB752}"/>
                </a:ext>
              </a:extLst>
            </p:cNvPr>
            <p:cNvSpPr/>
            <p:nvPr userDrawn="1"/>
          </p:nvSpPr>
          <p:spPr>
            <a:xfrm>
              <a:off x="892286" y="2155618"/>
              <a:ext cx="2916936" cy="2267712"/>
            </a:xfrm>
            <a:prstGeom prst="roundRect">
              <a:avLst/>
            </a:prstGeom>
            <a:solidFill>
              <a:schemeClr val="accent3">
                <a:alpha val="30000"/>
              </a:schemeClr>
            </a:solidFill>
            <a:ln>
              <a:noFill/>
            </a:ln>
            <a:effectLst>
              <a:softEdge rad="2159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31" name="Freeform: Shape 30">
              <a:extLst>
                <a:ext uri="{FF2B5EF4-FFF2-40B4-BE49-F238E27FC236}">
                  <a16:creationId xmlns:a16="http://schemas.microsoft.com/office/drawing/2014/main" id="{9D65431E-DFD6-BB0F-0678-80E17A1F9F9C}"/>
                </a:ext>
              </a:extLst>
            </p:cNvPr>
            <p:cNvSpPr/>
            <p:nvPr/>
          </p:nvSpPr>
          <p:spPr>
            <a:xfrm>
              <a:off x="774938" y="1843593"/>
              <a:ext cx="2743200" cy="2286000"/>
            </a:xfrm>
            <a:custGeom>
              <a:avLst/>
              <a:gdLst>
                <a:gd name="connsiteX0" fmla="*/ 0 w 2743200"/>
                <a:gd name="connsiteY0" fmla="*/ 0 h 2286000"/>
                <a:gd name="connsiteX1" fmla="*/ 685800 w 2743200"/>
                <a:gd name="connsiteY1" fmla="*/ 0 h 2286000"/>
                <a:gd name="connsiteX2" fmla="*/ 1371600 w 2743200"/>
                <a:gd name="connsiteY2" fmla="*/ 685800 h 2286000"/>
                <a:gd name="connsiteX3" fmla="*/ 2057400 w 2743200"/>
                <a:gd name="connsiteY3" fmla="*/ 0 h 2286000"/>
                <a:gd name="connsiteX4" fmla="*/ 2743200 w 2743200"/>
                <a:gd name="connsiteY4" fmla="*/ 0 h 2286000"/>
                <a:gd name="connsiteX5" fmla="*/ 2743200 w 2743200"/>
                <a:gd name="connsiteY5" fmla="*/ 1944632 h 2286000"/>
                <a:gd name="connsiteX6" fmla="*/ 2401832 w 2743200"/>
                <a:gd name="connsiteY6" fmla="*/ 2286000 h 2286000"/>
                <a:gd name="connsiteX7" fmla="*/ 1929713 w 2743200"/>
                <a:gd name="connsiteY7" fmla="*/ 2286000 h 2286000"/>
                <a:gd name="connsiteX8" fmla="*/ 1856534 w 2743200"/>
                <a:gd name="connsiteY8" fmla="*/ 2197306 h 2286000"/>
                <a:gd name="connsiteX9" fmla="*/ 1371600 w 2743200"/>
                <a:gd name="connsiteY9" fmla="*/ 1996440 h 2286000"/>
                <a:gd name="connsiteX10" fmla="*/ 886666 w 2743200"/>
                <a:gd name="connsiteY10" fmla="*/ 2197306 h 2286000"/>
                <a:gd name="connsiteX11" fmla="*/ 813488 w 2743200"/>
                <a:gd name="connsiteY11" fmla="*/ 2286000 h 2286000"/>
                <a:gd name="connsiteX12" fmla="*/ 341368 w 2743200"/>
                <a:gd name="connsiteY12" fmla="*/ 2286000 h 2286000"/>
                <a:gd name="connsiteX13" fmla="*/ 0 w 2743200"/>
                <a:gd name="connsiteY13" fmla="*/ 1944632 h 2286000"/>
                <a:gd name="connsiteX14" fmla="*/ 0 w 2743200"/>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3200" h="2286000">
                  <a:moveTo>
                    <a:pt x="0" y="0"/>
                  </a:moveTo>
                  <a:lnTo>
                    <a:pt x="685800" y="0"/>
                  </a:lnTo>
                  <a:cubicBezTo>
                    <a:pt x="685800" y="378757"/>
                    <a:pt x="992843" y="685800"/>
                    <a:pt x="1371600" y="685800"/>
                  </a:cubicBezTo>
                  <a:cubicBezTo>
                    <a:pt x="1750357" y="685800"/>
                    <a:pt x="2057400" y="378757"/>
                    <a:pt x="2057400" y="0"/>
                  </a:cubicBezTo>
                  <a:lnTo>
                    <a:pt x="2743200" y="0"/>
                  </a:lnTo>
                  <a:lnTo>
                    <a:pt x="2743200" y="1944632"/>
                  </a:lnTo>
                  <a:cubicBezTo>
                    <a:pt x="2743200" y="2133164"/>
                    <a:pt x="2590364" y="2286000"/>
                    <a:pt x="2401832" y="2286000"/>
                  </a:cubicBezTo>
                  <a:lnTo>
                    <a:pt x="1929713" y="2286000"/>
                  </a:lnTo>
                  <a:lnTo>
                    <a:pt x="1856534" y="2197306"/>
                  </a:lnTo>
                  <a:cubicBezTo>
                    <a:pt x="1732429" y="2073201"/>
                    <a:pt x="1560979" y="1996440"/>
                    <a:pt x="1371600" y="1996440"/>
                  </a:cubicBezTo>
                  <a:cubicBezTo>
                    <a:pt x="1182222" y="1996440"/>
                    <a:pt x="1010772" y="2073201"/>
                    <a:pt x="886666" y="2197306"/>
                  </a:cubicBezTo>
                  <a:lnTo>
                    <a:pt x="813488" y="2286000"/>
                  </a:lnTo>
                  <a:lnTo>
                    <a:pt x="341368" y="2286000"/>
                  </a:lnTo>
                  <a:cubicBezTo>
                    <a:pt x="152836" y="2286000"/>
                    <a:pt x="0" y="2133164"/>
                    <a:pt x="0" y="1944632"/>
                  </a:cubicBezTo>
                  <a:lnTo>
                    <a:pt x="0" y="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a:p>
          </p:txBody>
        </p:sp>
      </p:grpSp>
      <p:sp>
        <p:nvSpPr>
          <p:cNvPr id="32" name="Picture Placeholder 22">
            <a:extLst>
              <a:ext uri="{FF2B5EF4-FFF2-40B4-BE49-F238E27FC236}">
                <a16:creationId xmlns:a16="http://schemas.microsoft.com/office/drawing/2014/main" id="{DCA18AD4-5649-607E-350B-6CB4732F98E6}"/>
              </a:ext>
            </a:extLst>
          </p:cNvPr>
          <p:cNvSpPr>
            <a:spLocks noGrp="1"/>
          </p:cNvSpPr>
          <p:nvPr>
            <p:ph type="pic" sz="quarter" idx="34"/>
          </p:nvPr>
        </p:nvSpPr>
        <p:spPr>
          <a:xfrm>
            <a:off x="4297680" y="1223455"/>
            <a:ext cx="548640" cy="731520"/>
          </a:xfrm>
        </p:spPr>
        <p:txBody>
          <a:bodyPr>
            <a:normAutofit/>
          </a:bodyPr>
          <a:lstStyle>
            <a:lvl1pPr marL="0" indent="0" algn="ctr">
              <a:buNone/>
              <a:defRPr sz="750"/>
            </a:lvl1pPr>
          </a:lstStyle>
          <a:p>
            <a:endParaRPr lang="en-US" dirty="0"/>
          </a:p>
        </p:txBody>
      </p:sp>
      <p:sp>
        <p:nvSpPr>
          <p:cNvPr id="38" name="Text Placeholder 41">
            <a:extLst>
              <a:ext uri="{FF2B5EF4-FFF2-40B4-BE49-F238E27FC236}">
                <a16:creationId xmlns:a16="http://schemas.microsoft.com/office/drawing/2014/main" id="{3A966636-2E5B-298A-5D60-C2C85C5FAD0E}"/>
              </a:ext>
            </a:extLst>
          </p:cNvPr>
          <p:cNvSpPr>
            <a:spLocks noGrp="1"/>
          </p:cNvSpPr>
          <p:nvPr>
            <p:ph type="body" sz="quarter" idx="35" hasCustomPrompt="1"/>
          </p:nvPr>
        </p:nvSpPr>
        <p:spPr>
          <a:xfrm>
            <a:off x="3543300" y="2239367"/>
            <a:ext cx="2057400" cy="1097280"/>
          </a:xfrm>
        </p:spPr>
        <p:txBody>
          <a:bodyPr>
            <a:normAutofit/>
          </a:bodyPr>
          <a:lstStyle>
            <a:lvl1pPr marL="0" indent="0" algn="ctr">
              <a:buFont typeface="Arial" panose="020B0604020202020204" pitchFamily="34" charset="0"/>
              <a:buNone/>
              <a:defRPr sz="2400" b="1" cap="none" baseline="0">
                <a:solidFill>
                  <a:schemeClr val="bg1"/>
                </a:solidFill>
              </a:defRPr>
            </a:lvl1pPr>
          </a:lstStyle>
          <a:p>
            <a:pPr lvl="0"/>
            <a:r>
              <a:rPr lang="en-US" dirty="0"/>
              <a:t>Click to Edit</a:t>
            </a:r>
          </a:p>
        </p:txBody>
      </p:sp>
      <p:sp>
        <p:nvSpPr>
          <p:cNvPr id="39" name="Text Placeholder 41">
            <a:extLst>
              <a:ext uri="{FF2B5EF4-FFF2-40B4-BE49-F238E27FC236}">
                <a16:creationId xmlns:a16="http://schemas.microsoft.com/office/drawing/2014/main" id="{F6EE9334-2BD1-E89D-E6CB-674DA325B156}"/>
              </a:ext>
            </a:extLst>
          </p:cNvPr>
          <p:cNvSpPr>
            <a:spLocks noGrp="1"/>
          </p:cNvSpPr>
          <p:nvPr>
            <p:ph type="body" sz="quarter" idx="36"/>
          </p:nvPr>
        </p:nvSpPr>
        <p:spPr>
          <a:xfrm>
            <a:off x="3543300" y="3824573"/>
            <a:ext cx="2057401" cy="2667667"/>
          </a:xfrm>
        </p:spPr>
        <p:txBody>
          <a:bodyPr>
            <a:normAutofit/>
          </a:bodyPr>
          <a:lstStyle>
            <a:lvl1pPr marL="171450" indent="-171450" algn="l">
              <a:buFont typeface="Arial" panose="020B0604020202020204" pitchFamily="34" charset="0"/>
              <a:buChar char="•"/>
              <a:defRPr sz="1350" b="0" cap="none" baseline="0">
                <a:solidFill>
                  <a:schemeClr val="accent4"/>
                </a:solidFill>
              </a:defRPr>
            </a:lvl1pPr>
          </a:lstStyle>
          <a:p>
            <a:pPr lvl="0"/>
            <a:r>
              <a:rPr lang="en-US" dirty="0"/>
              <a:t>Click to edit Master text styles</a:t>
            </a:r>
          </a:p>
        </p:txBody>
      </p:sp>
      <p:grpSp>
        <p:nvGrpSpPr>
          <p:cNvPr id="40" name="Group 39">
            <a:extLst>
              <a:ext uri="{FF2B5EF4-FFF2-40B4-BE49-F238E27FC236}">
                <a16:creationId xmlns:a16="http://schemas.microsoft.com/office/drawing/2014/main" id="{B769C012-4038-1CEB-4535-FDA7607B22DB}"/>
              </a:ext>
            </a:extLst>
          </p:cNvPr>
          <p:cNvGrpSpPr/>
          <p:nvPr userDrawn="1"/>
        </p:nvGrpSpPr>
        <p:grpSpPr>
          <a:xfrm>
            <a:off x="6603367" y="966977"/>
            <a:ext cx="2275713" cy="3052177"/>
            <a:chOff x="774938" y="1371153"/>
            <a:chExt cx="3034284" cy="3052177"/>
          </a:xfrm>
        </p:grpSpPr>
        <p:sp>
          <p:nvSpPr>
            <p:cNvPr id="41" name="Rectangle: Rounded Corners 40">
              <a:extLst>
                <a:ext uri="{FF2B5EF4-FFF2-40B4-BE49-F238E27FC236}">
                  <a16:creationId xmlns:a16="http://schemas.microsoft.com/office/drawing/2014/main" id="{24970114-EB8B-FD60-E547-98CCD0CE5897}"/>
                </a:ext>
              </a:extLst>
            </p:cNvPr>
            <p:cNvSpPr/>
            <p:nvPr/>
          </p:nvSpPr>
          <p:spPr>
            <a:xfrm>
              <a:off x="774938" y="1371153"/>
              <a:ext cx="2743200" cy="274320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42" name="Rectangle: Rounded Corners 41">
              <a:extLst>
                <a:ext uri="{FF2B5EF4-FFF2-40B4-BE49-F238E27FC236}">
                  <a16:creationId xmlns:a16="http://schemas.microsoft.com/office/drawing/2014/main" id="{F04729A9-D307-C89B-9E16-61EF0488D810}"/>
                </a:ext>
              </a:extLst>
            </p:cNvPr>
            <p:cNvSpPr/>
            <p:nvPr userDrawn="1"/>
          </p:nvSpPr>
          <p:spPr>
            <a:xfrm>
              <a:off x="892286" y="2155618"/>
              <a:ext cx="2916936" cy="2267712"/>
            </a:xfrm>
            <a:prstGeom prst="roundRect">
              <a:avLst/>
            </a:prstGeom>
            <a:solidFill>
              <a:schemeClr val="accent3">
                <a:alpha val="30000"/>
              </a:schemeClr>
            </a:solidFill>
            <a:ln>
              <a:noFill/>
            </a:ln>
            <a:effectLst>
              <a:softEdge rad="2159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43" name="Freeform: Shape 42">
              <a:extLst>
                <a:ext uri="{FF2B5EF4-FFF2-40B4-BE49-F238E27FC236}">
                  <a16:creationId xmlns:a16="http://schemas.microsoft.com/office/drawing/2014/main" id="{5AEAFCBE-68A7-0461-E105-E311C3875593}"/>
                </a:ext>
              </a:extLst>
            </p:cNvPr>
            <p:cNvSpPr/>
            <p:nvPr/>
          </p:nvSpPr>
          <p:spPr>
            <a:xfrm>
              <a:off x="774938" y="1843593"/>
              <a:ext cx="2743200" cy="2286000"/>
            </a:xfrm>
            <a:custGeom>
              <a:avLst/>
              <a:gdLst>
                <a:gd name="connsiteX0" fmla="*/ 0 w 2743200"/>
                <a:gd name="connsiteY0" fmla="*/ 0 h 2286000"/>
                <a:gd name="connsiteX1" fmla="*/ 685800 w 2743200"/>
                <a:gd name="connsiteY1" fmla="*/ 0 h 2286000"/>
                <a:gd name="connsiteX2" fmla="*/ 1371600 w 2743200"/>
                <a:gd name="connsiteY2" fmla="*/ 685800 h 2286000"/>
                <a:gd name="connsiteX3" fmla="*/ 2057400 w 2743200"/>
                <a:gd name="connsiteY3" fmla="*/ 0 h 2286000"/>
                <a:gd name="connsiteX4" fmla="*/ 2743200 w 2743200"/>
                <a:gd name="connsiteY4" fmla="*/ 0 h 2286000"/>
                <a:gd name="connsiteX5" fmla="*/ 2743200 w 2743200"/>
                <a:gd name="connsiteY5" fmla="*/ 1944632 h 2286000"/>
                <a:gd name="connsiteX6" fmla="*/ 2401832 w 2743200"/>
                <a:gd name="connsiteY6" fmla="*/ 2286000 h 2286000"/>
                <a:gd name="connsiteX7" fmla="*/ 1929713 w 2743200"/>
                <a:gd name="connsiteY7" fmla="*/ 2286000 h 2286000"/>
                <a:gd name="connsiteX8" fmla="*/ 1856534 w 2743200"/>
                <a:gd name="connsiteY8" fmla="*/ 2197306 h 2286000"/>
                <a:gd name="connsiteX9" fmla="*/ 1371600 w 2743200"/>
                <a:gd name="connsiteY9" fmla="*/ 1996440 h 2286000"/>
                <a:gd name="connsiteX10" fmla="*/ 886666 w 2743200"/>
                <a:gd name="connsiteY10" fmla="*/ 2197306 h 2286000"/>
                <a:gd name="connsiteX11" fmla="*/ 813488 w 2743200"/>
                <a:gd name="connsiteY11" fmla="*/ 2286000 h 2286000"/>
                <a:gd name="connsiteX12" fmla="*/ 341368 w 2743200"/>
                <a:gd name="connsiteY12" fmla="*/ 2286000 h 2286000"/>
                <a:gd name="connsiteX13" fmla="*/ 0 w 2743200"/>
                <a:gd name="connsiteY13" fmla="*/ 1944632 h 2286000"/>
                <a:gd name="connsiteX14" fmla="*/ 0 w 2743200"/>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3200" h="2286000">
                  <a:moveTo>
                    <a:pt x="0" y="0"/>
                  </a:moveTo>
                  <a:lnTo>
                    <a:pt x="685800" y="0"/>
                  </a:lnTo>
                  <a:cubicBezTo>
                    <a:pt x="685800" y="378757"/>
                    <a:pt x="992843" y="685800"/>
                    <a:pt x="1371600" y="685800"/>
                  </a:cubicBezTo>
                  <a:cubicBezTo>
                    <a:pt x="1750357" y="685800"/>
                    <a:pt x="2057400" y="378757"/>
                    <a:pt x="2057400" y="0"/>
                  </a:cubicBezTo>
                  <a:lnTo>
                    <a:pt x="2743200" y="0"/>
                  </a:lnTo>
                  <a:lnTo>
                    <a:pt x="2743200" y="1944632"/>
                  </a:lnTo>
                  <a:cubicBezTo>
                    <a:pt x="2743200" y="2133164"/>
                    <a:pt x="2590364" y="2286000"/>
                    <a:pt x="2401832" y="2286000"/>
                  </a:cubicBezTo>
                  <a:lnTo>
                    <a:pt x="1929713" y="2286000"/>
                  </a:lnTo>
                  <a:lnTo>
                    <a:pt x="1856534" y="2197306"/>
                  </a:lnTo>
                  <a:cubicBezTo>
                    <a:pt x="1732429" y="2073201"/>
                    <a:pt x="1560979" y="1996440"/>
                    <a:pt x="1371600" y="1996440"/>
                  </a:cubicBezTo>
                  <a:cubicBezTo>
                    <a:pt x="1182222" y="1996440"/>
                    <a:pt x="1010772" y="2073201"/>
                    <a:pt x="886666" y="2197306"/>
                  </a:cubicBezTo>
                  <a:lnTo>
                    <a:pt x="813488" y="2286000"/>
                  </a:lnTo>
                  <a:lnTo>
                    <a:pt x="341368" y="2286000"/>
                  </a:lnTo>
                  <a:cubicBezTo>
                    <a:pt x="152836" y="2286000"/>
                    <a:pt x="0" y="2133164"/>
                    <a:pt x="0" y="1944632"/>
                  </a:cubicBezTo>
                  <a:lnTo>
                    <a:pt x="0" y="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50"/>
            </a:p>
          </p:txBody>
        </p:sp>
      </p:grpSp>
      <p:sp>
        <p:nvSpPr>
          <p:cNvPr id="44" name="Picture Placeholder 22">
            <a:extLst>
              <a:ext uri="{FF2B5EF4-FFF2-40B4-BE49-F238E27FC236}">
                <a16:creationId xmlns:a16="http://schemas.microsoft.com/office/drawing/2014/main" id="{3919D820-B838-FB4A-639D-E93652333CA9}"/>
              </a:ext>
            </a:extLst>
          </p:cNvPr>
          <p:cNvSpPr>
            <a:spLocks noGrp="1"/>
          </p:cNvSpPr>
          <p:nvPr>
            <p:ph type="pic" sz="quarter" idx="37"/>
          </p:nvPr>
        </p:nvSpPr>
        <p:spPr>
          <a:xfrm>
            <a:off x="7357747" y="1223455"/>
            <a:ext cx="548640" cy="731520"/>
          </a:xfrm>
        </p:spPr>
        <p:txBody>
          <a:bodyPr>
            <a:normAutofit/>
          </a:bodyPr>
          <a:lstStyle>
            <a:lvl1pPr marL="0" indent="0" algn="ctr">
              <a:buNone/>
              <a:defRPr sz="750"/>
            </a:lvl1pPr>
          </a:lstStyle>
          <a:p>
            <a:endParaRPr lang="en-US" dirty="0"/>
          </a:p>
        </p:txBody>
      </p:sp>
      <p:sp>
        <p:nvSpPr>
          <p:cNvPr id="45" name="Text Placeholder 41">
            <a:extLst>
              <a:ext uri="{FF2B5EF4-FFF2-40B4-BE49-F238E27FC236}">
                <a16:creationId xmlns:a16="http://schemas.microsoft.com/office/drawing/2014/main" id="{A65C1515-F58B-6E27-932F-F69D4C55F1BB}"/>
              </a:ext>
            </a:extLst>
          </p:cNvPr>
          <p:cNvSpPr>
            <a:spLocks noGrp="1"/>
          </p:cNvSpPr>
          <p:nvPr>
            <p:ph type="body" sz="quarter" idx="38" hasCustomPrompt="1"/>
          </p:nvPr>
        </p:nvSpPr>
        <p:spPr>
          <a:xfrm>
            <a:off x="6603367" y="2239367"/>
            <a:ext cx="2057400" cy="1097280"/>
          </a:xfrm>
        </p:spPr>
        <p:txBody>
          <a:bodyPr>
            <a:normAutofit/>
          </a:bodyPr>
          <a:lstStyle>
            <a:lvl1pPr marL="0" indent="0" algn="ctr">
              <a:buFont typeface="Arial" panose="020B0604020202020204" pitchFamily="34" charset="0"/>
              <a:buNone/>
              <a:defRPr sz="2400" b="1" cap="none" baseline="0">
                <a:solidFill>
                  <a:schemeClr val="bg1"/>
                </a:solidFill>
              </a:defRPr>
            </a:lvl1pPr>
          </a:lstStyle>
          <a:p>
            <a:pPr lvl="0"/>
            <a:r>
              <a:rPr lang="en-US" dirty="0"/>
              <a:t>Click to Edit</a:t>
            </a:r>
          </a:p>
        </p:txBody>
      </p:sp>
      <p:sp>
        <p:nvSpPr>
          <p:cNvPr id="46" name="Text Placeholder 41">
            <a:extLst>
              <a:ext uri="{FF2B5EF4-FFF2-40B4-BE49-F238E27FC236}">
                <a16:creationId xmlns:a16="http://schemas.microsoft.com/office/drawing/2014/main" id="{A7BCCC58-FFC4-DD94-B507-CDAAC28EEC1C}"/>
              </a:ext>
            </a:extLst>
          </p:cNvPr>
          <p:cNvSpPr>
            <a:spLocks noGrp="1"/>
          </p:cNvSpPr>
          <p:nvPr>
            <p:ph type="body" sz="quarter" idx="39"/>
          </p:nvPr>
        </p:nvSpPr>
        <p:spPr>
          <a:xfrm>
            <a:off x="6603366" y="3824573"/>
            <a:ext cx="2057401" cy="2667667"/>
          </a:xfrm>
        </p:spPr>
        <p:txBody>
          <a:bodyPr>
            <a:normAutofit/>
          </a:bodyPr>
          <a:lstStyle>
            <a:lvl1pPr marL="171450" indent="-171450" algn="l">
              <a:buFont typeface="Arial" panose="020B0604020202020204" pitchFamily="34" charset="0"/>
              <a:buChar char="•"/>
              <a:defRPr sz="1350" b="0" cap="none" baseline="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28214958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C93F527C-21F2-7E7B-493D-B687E97FE650}"/>
              </a:ext>
            </a:extLst>
          </p:cNvPr>
          <p:cNvSpPr/>
          <p:nvPr userDrawn="1"/>
        </p:nvSpPr>
        <p:spPr>
          <a:xfrm>
            <a:off x="735209" y="1603921"/>
            <a:ext cx="8229600" cy="914400"/>
          </a:xfrm>
          <a:custGeom>
            <a:avLst/>
            <a:gdLst>
              <a:gd name="connsiteX0" fmla="*/ 0 w 10966842"/>
              <a:gd name="connsiteY0" fmla="*/ 0 h 1062672"/>
              <a:gd name="connsiteX1" fmla="*/ 10435506 w 10966842"/>
              <a:gd name="connsiteY1" fmla="*/ 0 h 1062672"/>
              <a:gd name="connsiteX2" fmla="*/ 10966842 w 10966842"/>
              <a:gd name="connsiteY2" fmla="*/ 531336 h 1062672"/>
              <a:gd name="connsiteX3" fmla="*/ 10435506 w 10966842"/>
              <a:gd name="connsiteY3" fmla="*/ 1062672 h 1062672"/>
              <a:gd name="connsiteX4" fmla="*/ 0 w 10966842"/>
              <a:gd name="connsiteY4" fmla="*/ 1062672 h 1062672"/>
              <a:gd name="connsiteX5" fmla="*/ 0 w 10966842"/>
              <a:gd name="connsiteY5" fmla="*/ 0 h 10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6842" h="1062672">
                <a:moveTo>
                  <a:pt x="0" y="0"/>
                </a:moveTo>
                <a:lnTo>
                  <a:pt x="10435506" y="0"/>
                </a:lnTo>
                <a:lnTo>
                  <a:pt x="10966842" y="531336"/>
                </a:lnTo>
                <a:lnTo>
                  <a:pt x="10435506" y="1062672"/>
                </a:lnTo>
                <a:lnTo>
                  <a:pt x="0" y="1062672"/>
                </a:lnTo>
                <a:lnTo>
                  <a:pt x="0" y="0"/>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2622" tIns="62865" rIns="262116" bIns="62865" numCol="1" spcCol="1270" anchor="ctr" anchorCtr="0">
            <a:noAutofit/>
          </a:bodyPr>
          <a:lstStyle/>
          <a:p>
            <a:pPr marL="0" lvl="0" indent="0" algn="l" defTabSz="1100138">
              <a:lnSpc>
                <a:spcPct val="90000"/>
              </a:lnSpc>
              <a:spcBef>
                <a:spcPct val="0"/>
              </a:spcBef>
              <a:spcAft>
                <a:spcPct val="35000"/>
              </a:spcAft>
              <a:buNone/>
            </a:pPr>
            <a:endParaRPr lang="en-US" sz="2475" kern="1200" dirty="0">
              <a:solidFill>
                <a:srgbClr val="002B49"/>
              </a:solidFill>
            </a:endParaRP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2"/>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16" name="Freeform: Shape 15">
            <a:extLst>
              <a:ext uri="{FF2B5EF4-FFF2-40B4-BE49-F238E27FC236}">
                <a16:creationId xmlns:a16="http://schemas.microsoft.com/office/drawing/2014/main" id="{CBED7369-188C-8E41-0059-FC2C3BB1CF3E}"/>
              </a:ext>
            </a:extLst>
          </p:cNvPr>
          <p:cNvSpPr/>
          <p:nvPr userDrawn="1"/>
        </p:nvSpPr>
        <p:spPr>
          <a:xfrm>
            <a:off x="177320" y="1313945"/>
            <a:ext cx="796990" cy="5057198"/>
          </a:xfrm>
          <a:custGeom>
            <a:avLst/>
            <a:gdLst>
              <a:gd name="connsiteX0" fmla="*/ 15273 w 1062653"/>
              <a:gd name="connsiteY0" fmla="*/ 0 h 5057198"/>
              <a:gd name="connsiteX1" fmla="*/ 15273 w 1062653"/>
              <a:gd name="connsiteY1" fmla="*/ 5057198 h 5057198"/>
              <a:gd name="connsiteX2" fmla="*/ 0 w 1062653"/>
              <a:gd name="connsiteY2" fmla="*/ 5041925 h 5057198"/>
              <a:gd name="connsiteX3" fmla="*/ 0 w 1062653"/>
              <a:gd name="connsiteY3" fmla="*/ 15273 h 5057198"/>
            </a:gdLst>
            <a:ahLst/>
            <a:cxnLst>
              <a:cxn ang="0">
                <a:pos x="connsiteX0" y="connsiteY0"/>
              </a:cxn>
              <a:cxn ang="0">
                <a:pos x="connsiteX1" y="connsiteY1"/>
              </a:cxn>
              <a:cxn ang="0">
                <a:pos x="connsiteX2" y="connsiteY2"/>
              </a:cxn>
              <a:cxn ang="0">
                <a:pos x="connsiteX3" y="connsiteY3"/>
              </a:cxn>
            </a:cxnLst>
            <a:rect l="l" t="t" r="r" b="b"/>
            <a:pathLst>
              <a:path w="1062653" h="5057198">
                <a:moveTo>
                  <a:pt x="15273" y="0"/>
                </a:moveTo>
                <a:cubicBezTo>
                  <a:pt x="1411780" y="1396507"/>
                  <a:pt x="1411780" y="3660691"/>
                  <a:pt x="15273" y="5057198"/>
                </a:cubicBezTo>
                <a:lnTo>
                  <a:pt x="0" y="5041925"/>
                </a:lnTo>
                <a:cubicBezTo>
                  <a:pt x="1388072" y="3653853"/>
                  <a:pt x="1388072" y="1403344"/>
                  <a:pt x="0" y="15273"/>
                </a:cubicBezTo>
                <a:close/>
              </a:path>
            </a:pathLst>
          </a:custGeom>
          <a:noFill/>
          <a:ln w="254000">
            <a:solidFill>
              <a:schemeClr val="accent6"/>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wrap="square">
            <a:noAutofit/>
          </a:bodyPr>
          <a:lstStyle/>
          <a:p>
            <a:endParaRPr lang="en-US" sz="1950"/>
          </a:p>
        </p:txBody>
      </p:sp>
      <p:sp>
        <p:nvSpPr>
          <p:cNvPr id="25" name="Freeform: Shape 24">
            <a:extLst>
              <a:ext uri="{FF2B5EF4-FFF2-40B4-BE49-F238E27FC236}">
                <a16:creationId xmlns:a16="http://schemas.microsoft.com/office/drawing/2014/main" id="{1DF8D5D8-6C24-1E4E-19EA-C4957BB4443C}"/>
              </a:ext>
            </a:extLst>
          </p:cNvPr>
          <p:cNvSpPr/>
          <p:nvPr userDrawn="1"/>
        </p:nvSpPr>
        <p:spPr>
          <a:xfrm>
            <a:off x="974309" y="3439048"/>
            <a:ext cx="7986729" cy="914400"/>
          </a:xfrm>
          <a:custGeom>
            <a:avLst/>
            <a:gdLst>
              <a:gd name="connsiteX0" fmla="*/ 0 w 10966842"/>
              <a:gd name="connsiteY0" fmla="*/ 0 h 1062672"/>
              <a:gd name="connsiteX1" fmla="*/ 10435506 w 10966842"/>
              <a:gd name="connsiteY1" fmla="*/ 0 h 1062672"/>
              <a:gd name="connsiteX2" fmla="*/ 10966842 w 10966842"/>
              <a:gd name="connsiteY2" fmla="*/ 531336 h 1062672"/>
              <a:gd name="connsiteX3" fmla="*/ 10435506 w 10966842"/>
              <a:gd name="connsiteY3" fmla="*/ 1062672 h 1062672"/>
              <a:gd name="connsiteX4" fmla="*/ 0 w 10966842"/>
              <a:gd name="connsiteY4" fmla="*/ 1062672 h 1062672"/>
              <a:gd name="connsiteX5" fmla="*/ 0 w 10966842"/>
              <a:gd name="connsiteY5" fmla="*/ 0 h 10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6842" h="1062672">
                <a:moveTo>
                  <a:pt x="0" y="0"/>
                </a:moveTo>
                <a:lnTo>
                  <a:pt x="10435506" y="0"/>
                </a:lnTo>
                <a:lnTo>
                  <a:pt x="10966842" y="531336"/>
                </a:lnTo>
                <a:lnTo>
                  <a:pt x="10435506" y="1062672"/>
                </a:lnTo>
                <a:lnTo>
                  <a:pt x="0" y="1062672"/>
                </a:lnTo>
                <a:lnTo>
                  <a:pt x="0" y="0"/>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2622" tIns="62865" rIns="262116" bIns="62865" numCol="1" spcCol="1270" anchor="ctr" anchorCtr="0">
            <a:noAutofit/>
          </a:bodyPr>
          <a:lstStyle/>
          <a:p>
            <a:pPr marL="0" lvl="0" indent="0" algn="l" defTabSz="1100138">
              <a:lnSpc>
                <a:spcPct val="90000"/>
              </a:lnSpc>
              <a:spcBef>
                <a:spcPct val="0"/>
              </a:spcBef>
              <a:spcAft>
                <a:spcPct val="35000"/>
              </a:spcAft>
              <a:buNone/>
            </a:pPr>
            <a:endParaRPr lang="en-US" sz="2475" kern="1200" dirty="0">
              <a:solidFill>
                <a:schemeClr val="accent4"/>
              </a:solidFill>
            </a:endParaRPr>
          </a:p>
        </p:txBody>
      </p:sp>
      <p:sp>
        <p:nvSpPr>
          <p:cNvPr id="27" name="Freeform: Shape 26">
            <a:extLst>
              <a:ext uri="{FF2B5EF4-FFF2-40B4-BE49-F238E27FC236}">
                <a16:creationId xmlns:a16="http://schemas.microsoft.com/office/drawing/2014/main" id="{817F66BB-FB26-1787-1228-7F15E5EFAFC8}"/>
              </a:ext>
            </a:extLst>
          </p:cNvPr>
          <p:cNvSpPr/>
          <p:nvPr userDrawn="1"/>
        </p:nvSpPr>
        <p:spPr>
          <a:xfrm>
            <a:off x="730819" y="5254079"/>
            <a:ext cx="8229600" cy="914400"/>
          </a:xfrm>
          <a:custGeom>
            <a:avLst/>
            <a:gdLst>
              <a:gd name="connsiteX0" fmla="*/ 0 w 10966842"/>
              <a:gd name="connsiteY0" fmla="*/ 0 h 1062672"/>
              <a:gd name="connsiteX1" fmla="*/ 10435506 w 10966842"/>
              <a:gd name="connsiteY1" fmla="*/ 0 h 1062672"/>
              <a:gd name="connsiteX2" fmla="*/ 10966842 w 10966842"/>
              <a:gd name="connsiteY2" fmla="*/ 531336 h 1062672"/>
              <a:gd name="connsiteX3" fmla="*/ 10435506 w 10966842"/>
              <a:gd name="connsiteY3" fmla="*/ 1062672 h 1062672"/>
              <a:gd name="connsiteX4" fmla="*/ 0 w 10966842"/>
              <a:gd name="connsiteY4" fmla="*/ 1062672 h 1062672"/>
              <a:gd name="connsiteX5" fmla="*/ 0 w 10966842"/>
              <a:gd name="connsiteY5" fmla="*/ 0 h 10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6842" h="1062672">
                <a:moveTo>
                  <a:pt x="0" y="0"/>
                </a:moveTo>
                <a:lnTo>
                  <a:pt x="10435506" y="0"/>
                </a:lnTo>
                <a:lnTo>
                  <a:pt x="10966842" y="531336"/>
                </a:lnTo>
                <a:lnTo>
                  <a:pt x="10435506" y="1062672"/>
                </a:lnTo>
                <a:lnTo>
                  <a:pt x="0" y="1062672"/>
                </a:lnTo>
                <a:lnTo>
                  <a:pt x="0" y="0"/>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2622" tIns="62865" rIns="262116" bIns="62865" numCol="1" spcCol="1270" anchor="ctr" anchorCtr="0">
            <a:noAutofit/>
          </a:bodyPr>
          <a:lstStyle/>
          <a:p>
            <a:pPr marL="0" lvl="0" indent="0" algn="l" defTabSz="1100138">
              <a:lnSpc>
                <a:spcPct val="90000"/>
              </a:lnSpc>
              <a:spcBef>
                <a:spcPct val="0"/>
              </a:spcBef>
              <a:spcAft>
                <a:spcPct val="35000"/>
              </a:spcAft>
              <a:buNone/>
            </a:pPr>
            <a:endParaRPr lang="en-US" sz="2475" kern="1200" dirty="0">
              <a:solidFill>
                <a:srgbClr val="002B49"/>
              </a:solidFill>
            </a:endParaRPr>
          </a:p>
        </p:txBody>
      </p:sp>
      <p:sp>
        <p:nvSpPr>
          <p:cNvPr id="32" name="Picture Placeholder 31">
            <a:extLst>
              <a:ext uri="{FF2B5EF4-FFF2-40B4-BE49-F238E27FC236}">
                <a16:creationId xmlns:a16="http://schemas.microsoft.com/office/drawing/2014/main" id="{287CFCE1-823F-A6F0-EEC5-EDF4A51A99A0}"/>
              </a:ext>
            </a:extLst>
          </p:cNvPr>
          <p:cNvSpPr>
            <a:spLocks noGrp="1"/>
          </p:cNvSpPr>
          <p:nvPr>
            <p:ph type="pic" sz="quarter" idx="14"/>
          </p:nvPr>
        </p:nvSpPr>
        <p:spPr>
          <a:xfrm>
            <a:off x="177320" y="1363772"/>
            <a:ext cx="960120" cy="1280160"/>
          </a:xfrm>
        </p:spPr>
        <p:txBody>
          <a:bodyPr>
            <a:normAutofit/>
          </a:bodyPr>
          <a:lstStyle>
            <a:lvl1pPr marL="0" indent="0" algn="ctr">
              <a:buNone/>
              <a:defRPr sz="1800">
                <a:solidFill>
                  <a:schemeClr val="accent4"/>
                </a:solidFill>
              </a:defRPr>
            </a:lvl1pPr>
          </a:lstStyle>
          <a:p>
            <a:endParaRPr lang="en-US" dirty="0"/>
          </a:p>
        </p:txBody>
      </p:sp>
      <p:sp>
        <p:nvSpPr>
          <p:cNvPr id="33" name="Picture Placeholder 31">
            <a:extLst>
              <a:ext uri="{FF2B5EF4-FFF2-40B4-BE49-F238E27FC236}">
                <a16:creationId xmlns:a16="http://schemas.microsoft.com/office/drawing/2014/main" id="{25A37CD8-864F-EF0D-7C85-658543B138CF}"/>
              </a:ext>
            </a:extLst>
          </p:cNvPr>
          <p:cNvSpPr>
            <a:spLocks noGrp="1"/>
          </p:cNvSpPr>
          <p:nvPr>
            <p:ph type="pic" sz="quarter" idx="15"/>
          </p:nvPr>
        </p:nvSpPr>
        <p:spPr>
          <a:xfrm>
            <a:off x="205740" y="3218376"/>
            <a:ext cx="960120" cy="1280160"/>
          </a:xfrm>
        </p:spPr>
        <p:txBody>
          <a:bodyPr>
            <a:normAutofit/>
          </a:bodyPr>
          <a:lstStyle>
            <a:lvl1pPr marL="0" indent="0" algn="ctr">
              <a:buNone/>
              <a:defRPr sz="1800">
                <a:solidFill>
                  <a:schemeClr val="accent4"/>
                </a:solidFill>
              </a:defRPr>
            </a:lvl1pPr>
          </a:lstStyle>
          <a:p>
            <a:endParaRPr lang="en-US" dirty="0"/>
          </a:p>
        </p:txBody>
      </p:sp>
      <p:sp>
        <p:nvSpPr>
          <p:cNvPr id="34" name="Picture Placeholder 31">
            <a:extLst>
              <a:ext uri="{FF2B5EF4-FFF2-40B4-BE49-F238E27FC236}">
                <a16:creationId xmlns:a16="http://schemas.microsoft.com/office/drawing/2014/main" id="{53D2D0E1-0027-15F4-1332-DFE173777FE0}"/>
              </a:ext>
            </a:extLst>
          </p:cNvPr>
          <p:cNvSpPr>
            <a:spLocks noGrp="1"/>
          </p:cNvSpPr>
          <p:nvPr>
            <p:ph type="pic" sz="quarter" idx="16"/>
          </p:nvPr>
        </p:nvSpPr>
        <p:spPr>
          <a:xfrm>
            <a:off x="234161" y="5072980"/>
            <a:ext cx="960120" cy="1280160"/>
          </a:xfrm>
        </p:spPr>
        <p:txBody>
          <a:bodyPr>
            <a:normAutofit/>
          </a:bodyPr>
          <a:lstStyle>
            <a:lvl1pPr marL="0" indent="0" algn="ctr">
              <a:buNone/>
              <a:defRPr sz="1800">
                <a:solidFill>
                  <a:schemeClr val="accent4"/>
                </a:solidFill>
              </a:defRPr>
            </a:lvl1pPr>
          </a:lstStyle>
          <a:p>
            <a:endParaRPr lang="en-US" dirty="0"/>
          </a:p>
        </p:txBody>
      </p:sp>
      <p:sp>
        <p:nvSpPr>
          <p:cNvPr id="35" name="Text Placeholder 41">
            <a:extLst>
              <a:ext uri="{FF2B5EF4-FFF2-40B4-BE49-F238E27FC236}">
                <a16:creationId xmlns:a16="http://schemas.microsoft.com/office/drawing/2014/main" id="{B27C23E7-D033-85AB-0B5E-FA11B093C73C}"/>
              </a:ext>
            </a:extLst>
          </p:cNvPr>
          <p:cNvSpPr>
            <a:spLocks noGrp="1"/>
          </p:cNvSpPr>
          <p:nvPr>
            <p:ph type="body" sz="quarter" idx="32" hasCustomPrompt="1"/>
          </p:nvPr>
        </p:nvSpPr>
        <p:spPr>
          <a:xfrm>
            <a:off x="1165860" y="1600200"/>
            <a:ext cx="7475220" cy="914400"/>
          </a:xfrm>
        </p:spPr>
        <p:txBody>
          <a:bodyPr>
            <a:normAutofit/>
          </a:bodyPr>
          <a:lstStyle>
            <a:lvl1pPr marL="0" indent="0" algn="l">
              <a:buNone/>
              <a:defRPr sz="2100" b="0" cap="none" baseline="0">
                <a:solidFill>
                  <a:schemeClr val="accent3"/>
                </a:solidFill>
              </a:defRPr>
            </a:lvl1pPr>
          </a:lstStyle>
          <a:p>
            <a:pPr lvl="0"/>
            <a:r>
              <a:rPr lang="en-US" dirty="0"/>
              <a:t>Click to edit Master Text Styles</a:t>
            </a:r>
          </a:p>
        </p:txBody>
      </p:sp>
      <p:sp>
        <p:nvSpPr>
          <p:cNvPr id="36" name="Text Placeholder 41">
            <a:extLst>
              <a:ext uri="{FF2B5EF4-FFF2-40B4-BE49-F238E27FC236}">
                <a16:creationId xmlns:a16="http://schemas.microsoft.com/office/drawing/2014/main" id="{245C0D05-CDA9-78C7-D51E-397190DF9EF3}"/>
              </a:ext>
            </a:extLst>
          </p:cNvPr>
          <p:cNvSpPr>
            <a:spLocks noGrp="1"/>
          </p:cNvSpPr>
          <p:nvPr>
            <p:ph type="body" sz="quarter" idx="33" hasCustomPrompt="1"/>
          </p:nvPr>
        </p:nvSpPr>
        <p:spPr>
          <a:xfrm>
            <a:off x="1165860" y="3438144"/>
            <a:ext cx="7475220" cy="914400"/>
          </a:xfrm>
        </p:spPr>
        <p:txBody>
          <a:bodyPr>
            <a:normAutofit/>
          </a:bodyPr>
          <a:lstStyle>
            <a:lvl1pPr marL="0" indent="0" algn="l">
              <a:buNone/>
              <a:defRPr sz="2100" b="0" cap="none" baseline="0">
                <a:solidFill>
                  <a:schemeClr val="accent3"/>
                </a:solidFill>
              </a:defRPr>
            </a:lvl1pPr>
          </a:lstStyle>
          <a:p>
            <a:pPr lvl="0"/>
            <a:r>
              <a:rPr lang="en-US" dirty="0"/>
              <a:t>Click to edit Master Text Styles</a:t>
            </a:r>
          </a:p>
        </p:txBody>
      </p:sp>
      <p:sp>
        <p:nvSpPr>
          <p:cNvPr id="37" name="Text Placeholder 41">
            <a:extLst>
              <a:ext uri="{FF2B5EF4-FFF2-40B4-BE49-F238E27FC236}">
                <a16:creationId xmlns:a16="http://schemas.microsoft.com/office/drawing/2014/main" id="{B0F35C06-1A14-4848-4E14-4CE709335E7B}"/>
              </a:ext>
            </a:extLst>
          </p:cNvPr>
          <p:cNvSpPr>
            <a:spLocks noGrp="1"/>
          </p:cNvSpPr>
          <p:nvPr>
            <p:ph type="body" sz="quarter" idx="34" hasCustomPrompt="1"/>
          </p:nvPr>
        </p:nvSpPr>
        <p:spPr>
          <a:xfrm>
            <a:off x="1165860" y="5257800"/>
            <a:ext cx="7475220" cy="914400"/>
          </a:xfrm>
        </p:spPr>
        <p:txBody>
          <a:bodyPr>
            <a:normAutofit/>
          </a:bodyPr>
          <a:lstStyle>
            <a:lvl1pPr marL="0" indent="0" algn="l">
              <a:buNone/>
              <a:defRPr sz="2100" b="0" cap="none" baseline="0">
                <a:solidFill>
                  <a:schemeClr val="accent3"/>
                </a:solidFill>
              </a:defRPr>
            </a:lvl1pPr>
          </a:lstStyle>
          <a:p>
            <a:pPr lvl="0"/>
            <a:r>
              <a:rPr lang="en-US" dirty="0"/>
              <a:t>Click to edit Master Text Styles</a:t>
            </a:r>
          </a:p>
        </p:txBody>
      </p:sp>
    </p:spTree>
    <p:extLst>
      <p:ext uri="{BB962C8B-B14F-4D97-AF65-F5344CB8AC3E}">
        <p14:creationId xmlns:p14="http://schemas.microsoft.com/office/powerpoint/2010/main" val="240601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E0D1-4162-51C2-9362-2097C0C07330}"/>
              </a:ext>
            </a:extLst>
          </p:cNvPr>
          <p:cNvSpPr>
            <a:spLocks noGrp="1"/>
          </p:cNvSpPr>
          <p:nvPr>
            <p:ph type="title" hasCustomPrompt="1"/>
          </p:nvPr>
        </p:nvSpPr>
        <p:spPr/>
        <p:txBody>
          <a:bodyPr/>
          <a:lstStyle>
            <a:lvl1pPr>
              <a:defRPr>
                <a:solidFill>
                  <a:schemeClr val="accent2"/>
                </a:solidFill>
              </a:defRPr>
            </a:lvl1pPr>
          </a:lstStyle>
          <a:p>
            <a:r>
              <a:rPr lang="en-US" dirty="0"/>
              <a:t>Use for about CavMac</a:t>
            </a:r>
          </a:p>
        </p:txBody>
      </p:sp>
      <p:sp>
        <p:nvSpPr>
          <p:cNvPr id="3" name="Date Placeholder 2">
            <a:extLst>
              <a:ext uri="{FF2B5EF4-FFF2-40B4-BE49-F238E27FC236}">
                <a16:creationId xmlns:a16="http://schemas.microsoft.com/office/drawing/2014/main" id="{F5EECE6C-181B-3F5D-9AD9-926FFF9D48E1}"/>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4" name="Footer Placeholder 3">
            <a:extLst>
              <a:ext uri="{FF2B5EF4-FFF2-40B4-BE49-F238E27FC236}">
                <a16:creationId xmlns:a16="http://schemas.microsoft.com/office/drawing/2014/main" id="{B34219E3-69C7-740E-2CDC-8DBF32356F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9F40A7-089D-2D27-DFBB-03AA2712E647}"/>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197308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A209B4-F368-6E6E-AFBD-725DACED2CAD}"/>
              </a:ext>
            </a:extLst>
          </p:cNvPr>
          <p:cNvSpPr>
            <a:spLocks noGrp="1"/>
          </p:cNvSpPr>
          <p:nvPr>
            <p:ph idx="13"/>
          </p:nvPr>
        </p:nvSpPr>
        <p:spPr>
          <a:xfrm>
            <a:off x="411480" y="3977640"/>
            <a:ext cx="8318754" cy="233172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6" name="Content Placeholder 2">
            <a:extLst>
              <a:ext uri="{FF2B5EF4-FFF2-40B4-BE49-F238E27FC236}">
                <a16:creationId xmlns:a16="http://schemas.microsoft.com/office/drawing/2014/main" id="{7702754B-62E4-BF34-DDB2-79AB9B5B5B51}"/>
              </a:ext>
            </a:extLst>
          </p:cNvPr>
          <p:cNvSpPr>
            <a:spLocks noGrp="1"/>
          </p:cNvSpPr>
          <p:nvPr>
            <p:ph idx="12"/>
          </p:nvPr>
        </p:nvSpPr>
        <p:spPr>
          <a:xfrm>
            <a:off x="411480" y="1645920"/>
            <a:ext cx="8318754" cy="233172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6523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6" name="TextBox 5">
            <a:extLst>
              <a:ext uri="{FF2B5EF4-FFF2-40B4-BE49-F238E27FC236}">
                <a16:creationId xmlns:a16="http://schemas.microsoft.com/office/drawing/2014/main" id="{33BF7EA4-8C1A-9AF2-4D3A-8CD6A1900D23}"/>
              </a:ext>
            </a:extLst>
          </p:cNvPr>
          <p:cNvSpPr txBox="1"/>
          <p:nvPr userDrawn="1"/>
        </p:nvSpPr>
        <p:spPr>
          <a:xfrm>
            <a:off x="480060" y="1609238"/>
            <a:ext cx="8023860" cy="877163"/>
          </a:xfrm>
          <a:prstGeom prst="rect">
            <a:avLst/>
          </a:prstGeom>
          <a:noFill/>
        </p:spPr>
        <p:txBody>
          <a:bodyPr wrap="square" rtlCol="0">
            <a:spAutoFit/>
          </a:bodyPr>
          <a:lstStyle/>
          <a:p>
            <a:r>
              <a:rPr lang="en-US" sz="1275" dirty="0">
                <a:solidFill>
                  <a:schemeClr val="tx2"/>
                </a:solidFill>
                <a:effectLst/>
                <a:ea typeface="Times New Roman" panose="02020603050405020304" pitchFamily="18" charset="0"/>
              </a:rPr>
              <a:t>CavMac is a professional actuarial service firm incorporated in 2005 and is qualified to provide actuarial valuations, experience investigations, and OPEB consulting services.  CavMac was created specifically to provide actuarial consulting services to public sector retirement plans.  </a:t>
            </a:r>
            <a:r>
              <a:rPr lang="en-US" sz="1275" dirty="0">
                <a:solidFill>
                  <a:schemeClr val="tx2"/>
                </a:solidFill>
                <a:effectLst/>
                <a:ea typeface="Calibri" panose="020F0502020204030204" pitchFamily="34" charset="0"/>
              </a:rPr>
              <a:t>One hundred percent of our revenue is from </a:t>
            </a:r>
            <a:r>
              <a:rPr lang="en-US" sz="1275" u="sng" dirty="0">
                <a:solidFill>
                  <a:schemeClr val="tx2"/>
                </a:solidFill>
                <a:effectLst/>
                <a:ea typeface="Calibri" panose="020F0502020204030204" pitchFamily="34" charset="0"/>
              </a:rPr>
              <a:t>public sector</a:t>
            </a:r>
            <a:r>
              <a:rPr lang="en-US" sz="1275" dirty="0">
                <a:solidFill>
                  <a:schemeClr val="tx2"/>
                </a:solidFill>
                <a:effectLst/>
                <a:ea typeface="Calibri" panose="020F0502020204030204" pitchFamily="34" charset="0"/>
              </a:rPr>
              <a:t> actuarial consulting services, a rare feature amongst our competitors.</a:t>
            </a:r>
            <a:endParaRPr lang="en-US" sz="1275" dirty="0">
              <a:solidFill>
                <a:schemeClr val="tx2"/>
              </a:solidFill>
            </a:endParaRPr>
          </a:p>
        </p:txBody>
      </p:sp>
      <p:sp>
        <p:nvSpPr>
          <p:cNvPr id="7" name="TextBox 6">
            <a:extLst>
              <a:ext uri="{FF2B5EF4-FFF2-40B4-BE49-F238E27FC236}">
                <a16:creationId xmlns:a16="http://schemas.microsoft.com/office/drawing/2014/main" id="{E05838A4-ABEC-62B5-31A9-154166DF3DFA}"/>
              </a:ext>
            </a:extLst>
          </p:cNvPr>
          <p:cNvSpPr txBox="1"/>
          <p:nvPr userDrawn="1"/>
        </p:nvSpPr>
        <p:spPr>
          <a:xfrm>
            <a:off x="4663440" y="2820115"/>
            <a:ext cx="3703320" cy="2643031"/>
          </a:xfrm>
          <a:prstGeom prst="rect">
            <a:avLst/>
          </a:prstGeom>
          <a:noFill/>
        </p:spPr>
        <p:txBody>
          <a:bodyPr wrap="square" rtlCol="0">
            <a:spAutoFit/>
          </a:bodyPr>
          <a:lstStyle/>
          <a:p>
            <a:r>
              <a:rPr lang="en-US" sz="1275" dirty="0">
                <a:solidFill>
                  <a:schemeClr val="tx2"/>
                </a:solidFill>
                <a:effectLst/>
                <a:ea typeface="Calibri" panose="020F0502020204030204" pitchFamily="34" charset="0"/>
              </a:rPr>
              <a:t>CavMac is a wholly independent, privately held firm. Nineteen years ago, Tom Cavanaugh and Ed Macdonald founded CavMac and helped build our firm into one of the leading public sector actuarial consulting firms in the country today.  CavMac currently has 39 employees, of which 36 are either credentialed actuaries or actuarial analysts most of whom are working toward their actuarial certifications.  While this employee count may seem small compared to our competitors, all but three from our firm are working full-time on the public retirement actuarial consulting services presented here. </a:t>
            </a:r>
            <a:endParaRPr lang="en-US" sz="1275" dirty="0">
              <a:solidFill>
                <a:schemeClr val="tx2"/>
              </a:solidFill>
              <a:effectLst/>
              <a:ea typeface="Times New Roman" panose="02020603050405020304" pitchFamily="18" charset="0"/>
            </a:endParaRPr>
          </a:p>
        </p:txBody>
      </p:sp>
      <p:sp>
        <p:nvSpPr>
          <p:cNvPr id="16" name="TextBox 15">
            <a:extLst>
              <a:ext uri="{FF2B5EF4-FFF2-40B4-BE49-F238E27FC236}">
                <a16:creationId xmlns:a16="http://schemas.microsoft.com/office/drawing/2014/main" id="{76C5273C-C757-54A5-F07C-AFB48E5728AF}"/>
              </a:ext>
            </a:extLst>
          </p:cNvPr>
          <p:cNvSpPr txBox="1"/>
          <p:nvPr userDrawn="1"/>
        </p:nvSpPr>
        <p:spPr>
          <a:xfrm>
            <a:off x="3600384" y="3227458"/>
            <a:ext cx="351378" cy="253916"/>
          </a:xfrm>
          <a:prstGeom prst="rect">
            <a:avLst/>
          </a:prstGeom>
          <a:noFill/>
        </p:spPr>
        <p:txBody>
          <a:bodyPr wrap="none" rtlCol="0">
            <a:spAutoFit/>
          </a:bodyPr>
          <a:lstStyle/>
          <a:p>
            <a:r>
              <a:rPr lang="en-US" sz="1050" b="1" dirty="0">
                <a:solidFill>
                  <a:schemeClr val="tx2"/>
                </a:solidFill>
              </a:rPr>
              <a:t>%</a:t>
            </a:r>
          </a:p>
        </p:txBody>
      </p:sp>
      <p:sp>
        <p:nvSpPr>
          <p:cNvPr id="18" name="TextBox 17">
            <a:extLst>
              <a:ext uri="{FF2B5EF4-FFF2-40B4-BE49-F238E27FC236}">
                <a16:creationId xmlns:a16="http://schemas.microsoft.com/office/drawing/2014/main" id="{74440C5B-AD0A-6D5D-E9F5-5349BC05FC70}"/>
              </a:ext>
            </a:extLst>
          </p:cNvPr>
          <p:cNvSpPr txBox="1"/>
          <p:nvPr userDrawn="1"/>
        </p:nvSpPr>
        <p:spPr>
          <a:xfrm>
            <a:off x="679989" y="4737345"/>
            <a:ext cx="351378" cy="253916"/>
          </a:xfrm>
          <a:prstGeom prst="rect">
            <a:avLst/>
          </a:prstGeom>
          <a:noFill/>
        </p:spPr>
        <p:txBody>
          <a:bodyPr wrap="none" rtlCol="0">
            <a:spAutoFit/>
          </a:bodyPr>
          <a:lstStyle/>
          <a:p>
            <a:r>
              <a:rPr lang="en-US" sz="1050" b="1" dirty="0">
                <a:solidFill>
                  <a:schemeClr val="tx2"/>
                </a:solidFill>
              </a:rPr>
              <a:t>%</a:t>
            </a:r>
          </a:p>
        </p:txBody>
      </p:sp>
      <p:grpSp>
        <p:nvGrpSpPr>
          <p:cNvPr id="23" name="Group 22">
            <a:extLst>
              <a:ext uri="{FF2B5EF4-FFF2-40B4-BE49-F238E27FC236}">
                <a16:creationId xmlns:a16="http://schemas.microsoft.com/office/drawing/2014/main" id="{82737F6F-E840-ED05-7761-E6C066FC9753}"/>
              </a:ext>
            </a:extLst>
          </p:cNvPr>
          <p:cNvGrpSpPr/>
          <p:nvPr userDrawn="1"/>
        </p:nvGrpSpPr>
        <p:grpSpPr>
          <a:xfrm>
            <a:off x="122000" y="2798890"/>
            <a:ext cx="4485709" cy="3749040"/>
            <a:chOff x="162667" y="2798890"/>
            <a:chExt cx="5980945" cy="3749040"/>
          </a:xfrm>
        </p:grpSpPr>
        <p:grpSp>
          <p:nvGrpSpPr>
            <p:cNvPr id="10" name="Group 9">
              <a:extLst>
                <a:ext uri="{FF2B5EF4-FFF2-40B4-BE49-F238E27FC236}">
                  <a16:creationId xmlns:a16="http://schemas.microsoft.com/office/drawing/2014/main" id="{4CA574E7-8938-F61F-8AA4-93A44B510377}"/>
                </a:ext>
              </a:extLst>
            </p:cNvPr>
            <p:cNvGrpSpPr/>
            <p:nvPr userDrawn="1"/>
          </p:nvGrpSpPr>
          <p:grpSpPr>
            <a:xfrm>
              <a:off x="1165229" y="2798890"/>
              <a:ext cx="3749040" cy="3749040"/>
              <a:chOff x="891068" y="2738002"/>
              <a:chExt cx="4114800" cy="4114800"/>
            </a:xfrm>
          </p:grpSpPr>
          <p:sp>
            <p:nvSpPr>
              <p:cNvPr id="11" name="Circle: Hollow 10">
                <a:extLst>
                  <a:ext uri="{FF2B5EF4-FFF2-40B4-BE49-F238E27FC236}">
                    <a16:creationId xmlns:a16="http://schemas.microsoft.com/office/drawing/2014/main" id="{4D267744-A6A8-D9FF-D8BC-B77BF6AF9689}"/>
                  </a:ext>
                </a:extLst>
              </p:cNvPr>
              <p:cNvSpPr/>
              <p:nvPr/>
            </p:nvSpPr>
            <p:spPr>
              <a:xfrm>
                <a:off x="891068" y="2738002"/>
                <a:ext cx="4114800" cy="4114800"/>
              </a:xfrm>
              <a:prstGeom prst="don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solidFill>
                    <a:schemeClr val="tx1"/>
                  </a:solidFill>
                </a:endParaRPr>
              </a:p>
            </p:txBody>
          </p:sp>
          <p:sp>
            <p:nvSpPr>
              <p:cNvPr id="13" name="Block Arc 12">
                <a:extLst>
                  <a:ext uri="{FF2B5EF4-FFF2-40B4-BE49-F238E27FC236}">
                    <a16:creationId xmlns:a16="http://schemas.microsoft.com/office/drawing/2014/main" id="{40CDCF19-7E0B-373A-301A-2364856CDC87}"/>
                  </a:ext>
                </a:extLst>
              </p:cNvPr>
              <p:cNvSpPr/>
              <p:nvPr/>
            </p:nvSpPr>
            <p:spPr>
              <a:xfrm>
                <a:off x="891068" y="2738002"/>
                <a:ext cx="4114800" cy="4114800"/>
              </a:xfrm>
              <a:prstGeom prst="blockArc">
                <a:avLst>
                  <a:gd name="adj1" fmla="val 14390229"/>
                  <a:gd name="adj2" fmla="val 0"/>
                  <a:gd name="adj3" fmla="val 25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solidFill>
                    <a:schemeClr val="tx1"/>
                  </a:solidFill>
                </a:endParaRPr>
              </a:p>
            </p:txBody>
          </p:sp>
        </p:grpSp>
        <p:sp>
          <p:nvSpPr>
            <p:cNvPr id="14" name="Rectangle: Rounded Corners 13">
              <a:extLst>
                <a:ext uri="{FF2B5EF4-FFF2-40B4-BE49-F238E27FC236}">
                  <a16:creationId xmlns:a16="http://schemas.microsoft.com/office/drawing/2014/main" id="{CADB424B-EE55-FEB1-BD97-F3384C469055}"/>
                </a:ext>
              </a:extLst>
            </p:cNvPr>
            <p:cNvSpPr/>
            <p:nvPr userDrawn="1"/>
          </p:nvSpPr>
          <p:spPr>
            <a:xfrm>
              <a:off x="3967154" y="3512093"/>
              <a:ext cx="1288133" cy="45720"/>
            </a:xfrm>
            <a:prstGeom prst="roundRect">
              <a:avLst>
                <a:gd name="adj" fmla="val 36022"/>
              </a:avLst>
            </a:prstGeom>
            <a:solidFill>
              <a:schemeClr val="accent2"/>
            </a:solidFill>
            <a:ln>
              <a:noFill/>
            </a:ln>
            <a:effectLst>
              <a:outerShdw blurRad="190500" dist="165100" dir="7800000" sx="116000" sy="116000" rotWithShape="0">
                <a:schemeClr val="accent4"/>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5" name="TextBox 14">
              <a:extLst>
                <a:ext uri="{FF2B5EF4-FFF2-40B4-BE49-F238E27FC236}">
                  <a16:creationId xmlns:a16="http://schemas.microsoft.com/office/drawing/2014/main" id="{0BDA4D9F-883C-3E7B-3648-B3145436EA3D}"/>
                </a:ext>
              </a:extLst>
            </p:cNvPr>
            <p:cNvSpPr txBox="1"/>
            <p:nvPr userDrawn="1"/>
          </p:nvSpPr>
          <p:spPr>
            <a:xfrm>
              <a:off x="4360157" y="3022035"/>
              <a:ext cx="846813" cy="461665"/>
            </a:xfrm>
            <a:prstGeom prst="rect">
              <a:avLst/>
            </a:prstGeom>
            <a:noFill/>
          </p:spPr>
          <p:txBody>
            <a:bodyPr wrap="none" rtlCol="0">
              <a:spAutoFit/>
            </a:bodyPr>
            <a:lstStyle/>
            <a:p>
              <a:r>
                <a:rPr lang="en-US" sz="2400" b="1" dirty="0">
                  <a:solidFill>
                    <a:schemeClr val="tx2"/>
                  </a:solidFill>
                </a:rPr>
                <a:t>30</a:t>
              </a:r>
            </a:p>
          </p:txBody>
        </p:sp>
        <p:sp>
          <p:nvSpPr>
            <p:cNvPr id="17" name="TextBox 16">
              <a:extLst>
                <a:ext uri="{FF2B5EF4-FFF2-40B4-BE49-F238E27FC236}">
                  <a16:creationId xmlns:a16="http://schemas.microsoft.com/office/drawing/2014/main" id="{DAC36FF7-79C6-3AC3-5059-2BB9907E104A}"/>
                </a:ext>
              </a:extLst>
            </p:cNvPr>
            <p:cNvSpPr txBox="1"/>
            <p:nvPr userDrawn="1"/>
          </p:nvSpPr>
          <p:spPr>
            <a:xfrm>
              <a:off x="439462" y="4535995"/>
              <a:ext cx="846813" cy="461665"/>
            </a:xfrm>
            <a:prstGeom prst="rect">
              <a:avLst/>
            </a:prstGeom>
            <a:noFill/>
          </p:spPr>
          <p:txBody>
            <a:bodyPr wrap="none" rtlCol="0">
              <a:spAutoFit/>
            </a:bodyPr>
            <a:lstStyle/>
            <a:p>
              <a:r>
                <a:rPr lang="en-US" sz="2400" b="1" dirty="0">
                  <a:solidFill>
                    <a:schemeClr val="tx2"/>
                  </a:solidFill>
                </a:rPr>
                <a:t>70</a:t>
              </a:r>
            </a:p>
          </p:txBody>
        </p:sp>
        <p:sp>
          <p:nvSpPr>
            <p:cNvPr id="19" name="TextBox 18">
              <a:extLst>
                <a:ext uri="{FF2B5EF4-FFF2-40B4-BE49-F238E27FC236}">
                  <a16:creationId xmlns:a16="http://schemas.microsoft.com/office/drawing/2014/main" id="{0FF7A794-8955-84AD-BBFC-A073E5038282}"/>
                </a:ext>
              </a:extLst>
            </p:cNvPr>
            <p:cNvSpPr txBox="1"/>
            <p:nvPr userDrawn="1"/>
          </p:nvSpPr>
          <p:spPr>
            <a:xfrm>
              <a:off x="162667" y="5214514"/>
              <a:ext cx="1291380" cy="835613"/>
            </a:xfrm>
            <a:prstGeom prst="rect">
              <a:avLst/>
            </a:prstGeom>
            <a:noFill/>
          </p:spPr>
          <p:txBody>
            <a:bodyPr wrap="none" rtlCol="0">
              <a:spAutoFit/>
            </a:bodyPr>
            <a:lstStyle/>
            <a:p>
              <a:pPr algn="ctr"/>
              <a:r>
                <a:rPr lang="en-US" sz="1050" b="1" dirty="0">
                  <a:solidFill>
                    <a:schemeClr val="tx2"/>
                  </a:solidFill>
                </a:rPr>
                <a:t>Pension </a:t>
              </a:r>
            </a:p>
            <a:p>
              <a:pPr algn="ctr"/>
              <a:r>
                <a:rPr lang="en-US" sz="1050" b="1" dirty="0">
                  <a:solidFill>
                    <a:schemeClr val="tx2"/>
                  </a:solidFill>
                </a:rPr>
                <a:t>Actuarial </a:t>
              </a:r>
            </a:p>
            <a:p>
              <a:pPr algn="ctr"/>
              <a:r>
                <a:rPr lang="en-US" sz="1050" b="1" dirty="0">
                  <a:solidFill>
                    <a:schemeClr val="tx2"/>
                  </a:solidFill>
                </a:rPr>
                <a:t>Consulting </a:t>
              </a:r>
            </a:p>
            <a:p>
              <a:pPr algn="ctr"/>
              <a:r>
                <a:rPr lang="en-US" sz="1050" b="1" dirty="0">
                  <a:solidFill>
                    <a:schemeClr val="tx2"/>
                  </a:solidFill>
                </a:rPr>
                <a:t>Services</a:t>
              </a:r>
            </a:p>
          </p:txBody>
        </p:sp>
        <p:sp>
          <p:nvSpPr>
            <p:cNvPr id="20" name="TextBox 19">
              <a:extLst>
                <a:ext uri="{FF2B5EF4-FFF2-40B4-BE49-F238E27FC236}">
                  <a16:creationId xmlns:a16="http://schemas.microsoft.com/office/drawing/2014/main" id="{5D445004-1B19-3E0B-8515-1B7B5F729A9A}"/>
                </a:ext>
              </a:extLst>
            </p:cNvPr>
            <p:cNvSpPr txBox="1"/>
            <p:nvPr userDrawn="1"/>
          </p:nvSpPr>
          <p:spPr>
            <a:xfrm>
              <a:off x="4852232" y="3662353"/>
              <a:ext cx="1291380" cy="835613"/>
            </a:xfrm>
            <a:prstGeom prst="rect">
              <a:avLst/>
            </a:prstGeom>
            <a:noFill/>
          </p:spPr>
          <p:txBody>
            <a:bodyPr wrap="none" rtlCol="0">
              <a:spAutoFit/>
            </a:bodyPr>
            <a:lstStyle/>
            <a:p>
              <a:pPr algn="ctr"/>
              <a:r>
                <a:rPr lang="en-US" sz="1050" b="1" dirty="0">
                  <a:solidFill>
                    <a:schemeClr val="tx2"/>
                  </a:solidFill>
                </a:rPr>
                <a:t>OPEB </a:t>
              </a:r>
            </a:p>
            <a:p>
              <a:pPr algn="ctr"/>
              <a:r>
                <a:rPr lang="en-US" sz="1050" b="1" dirty="0">
                  <a:solidFill>
                    <a:schemeClr val="tx2"/>
                  </a:solidFill>
                </a:rPr>
                <a:t>Actuarial </a:t>
              </a:r>
            </a:p>
            <a:p>
              <a:pPr algn="ctr"/>
              <a:r>
                <a:rPr lang="en-US" sz="1050" b="1" dirty="0">
                  <a:solidFill>
                    <a:schemeClr val="tx2"/>
                  </a:solidFill>
                </a:rPr>
                <a:t>Consulting </a:t>
              </a:r>
            </a:p>
            <a:p>
              <a:pPr algn="ctr"/>
              <a:r>
                <a:rPr lang="en-US" sz="1050" b="1" dirty="0">
                  <a:solidFill>
                    <a:schemeClr val="tx2"/>
                  </a:solidFill>
                </a:rPr>
                <a:t>Services</a:t>
              </a:r>
            </a:p>
          </p:txBody>
        </p:sp>
        <p:sp>
          <p:nvSpPr>
            <p:cNvPr id="21" name="Rectangle: Rounded Corners 20">
              <a:extLst>
                <a:ext uri="{FF2B5EF4-FFF2-40B4-BE49-F238E27FC236}">
                  <a16:creationId xmlns:a16="http://schemas.microsoft.com/office/drawing/2014/main" id="{50CEFB1C-D2AD-426B-0F31-D789235B013A}"/>
                </a:ext>
              </a:extLst>
            </p:cNvPr>
            <p:cNvSpPr/>
            <p:nvPr userDrawn="1"/>
          </p:nvSpPr>
          <p:spPr>
            <a:xfrm>
              <a:off x="301083" y="5025643"/>
              <a:ext cx="1288133" cy="45720"/>
            </a:xfrm>
            <a:prstGeom prst="roundRect">
              <a:avLst>
                <a:gd name="adj" fmla="val 36022"/>
              </a:avLst>
            </a:prstGeom>
            <a:solidFill>
              <a:schemeClr val="accent2"/>
            </a:solidFill>
            <a:ln>
              <a:noFill/>
            </a:ln>
            <a:effectLst>
              <a:outerShdw blurRad="190500" dist="165100" dir="1800000" sx="116000" sy="116000" kx="-800400" algn="b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grpSp>
      <p:sp>
        <p:nvSpPr>
          <p:cNvPr id="22" name="TextBox 21">
            <a:extLst>
              <a:ext uri="{FF2B5EF4-FFF2-40B4-BE49-F238E27FC236}">
                <a16:creationId xmlns:a16="http://schemas.microsoft.com/office/drawing/2014/main" id="{410532D6-0DED-01CE-F7EC-347F572DF292}"/>
              </a:ext>
            </a:extLst>
          </p:cNvPr>
          <p:cNvSpPr txBox="1"/>
          <p:nvPr userDrawn="1"/>
        </p:nvSpPr>
        <p:spPr>
          <a:xfrm>
            <a:off x="1589559" y="4038556"/>
            <a:ext cx="1380506" cy="1034129"/>
          </a:xfrm>
          <a:prstGeom prst="rect">
            <a:avLst/>
          </a:prstGeom>
          <a:noFill/>
        </p:spPr>
        <p:txBody>
          <a:bodyPr wrap="none" rtlCol="0">
            <a:spAutoFit/>
          </a:bodyPr>
          <a:lstStyle/>
          <a:p>
            <a:pPr algn="ctr"/>
            <a:r>
              <a:rPr lang="en-US" sz="1800" b="1" dirty="0">
                <a:solidFill>
                  <a:schemeClr val="tx2"/>
                </a:solidFill>
              </a:rPr>
              <a:t>PUBLIC</a:t>
            </a:r>
          </a:p>
          <a:p>
            <a:pPr algn="ctr"/>
            <a:r>
              <a:rPr lang="en-US" sz="1800" b="1" dirty="0">
                <a:solidFill>
                  <a:schemeClr val="tx2"/>
                </a:solidFill>
              </a:rPr>
              <a:t>SECTOR</a:t>
            </a:r>
          </a:p>
          <a:p>
            <a:pPr algn="ctr"/>
            <a:r>
              <a:rPr lang="en-US" sz="1800" b="1" dirty="0">
                <a:solidFill>
                  <a:schemeClr val="tx2"/>
                </a:solidFill>
              </a:rPr>
              <a:t>REVENUE</a:t>
            </a:r>
          </a:p>
        </p:txBody>
      </p:sp>
      <p:sp>
        <p:nvSpPr>
          <p:cNvPr id="24" name="Content Placeholder 2">
            <a:extLst>
              <a:ext uri="{FF2B5EF4-FFF2-40B4-BE49-F238E27FC236}">
                <a16:creationId xmlns:a16="http://schemas.microsoft.com/office/drawing/2014/main" id="{37AE6DE1-0681-99E5-F80F-8687B06BF3C3}"/>
              </a:ext>
            </a:extLst>
          </p:cNvPr>
          <p:cNvSpPr>
            <a:spLocks noGrp="1"/>
          </p:cNvSpPr>
          <p:nvPr>
            <p:ph idx="10"/>
          </p:nvPr>
        </p:nvSpPr>
        <p:spPr>
          <a:xfrm>
            <a:off x="411480" y="1097280"/>
            <a:ext cx="8318754" cy="457200"/>
          </a:xfrm>
        </p:spPr>
        <p:txBody>
          <a:bodyPr>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349064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25E3EA-E33E-2979-6AC5-E44CA39CAE39}"/>
              </a:ext>
            </a:extLst>
          </p:cNvPr>
          <p:cNvSpPr txBox="1"/>
          <p:nvPr userDrawn="1"/>
        </p:nvSpPr>
        <p:spPr>
          <a:xfrm>
            <a:off x="411479" y="1645920"/>
            <a:ext cx="3360420" cy="4663440"/>
          </a:xfrm>
          <a:prstGeom prst="rect">
            <a:avLst/>
          </a:prstGeom>
          <a:noFill/>
        </p:spPr>
        <p:txBody>
          <a:bodyPr wrap="square" rtlCol="0">
            <a:noAutofit/>
          </a:bodyPr>
          <a:lstStyle/>
          <a:p>
            <a:pPr algn="just"/>
            <a:r>
              <a:rPr lang="en-US" sz="1950" dirty="0">
                <a:solidFill>
                  <a:schemeClr val="tx2"/>
                </a:solidFill>
              </a:rPr>
              <a:t>CavMac is considered one of the leading actuarial consulting firms in the country, providing actuarial services to public sector employers across the United States, Puerto Rico, and some Pacific Island nations. </a:t>
            </a:r>
          </a:p>
          <a:p>
            <a:pPr algn="just"/>
            <a:endParaRPr lang="en-US" sz="1950" dirty="0">
              <a:solidFill>
                <a:schemeClr val="tx2"/>
              </a:solidFill>
            </a:endParaRPr>
          </a:p>
          <a:p>
            <a:pPr algn="just"/>
            <a:r>
              <a:rPr lang="en-US" sz="1950" dirty="0">
                <a:solidFill>
                  <a:schemeClr val="tx2"/>
                </a:solidFill>
              </a:rPr>
              <a:t>We serve anywhere from large statewide retirement systems down to small municipal and local plans, ranging from California to Maryland and from northern Michigan to southern Florida.  </a:t>
            </a:r>
          </a:p>
          <a:p>
            <a:pPr algn="just"/>
            <a:endParaRPr lang="en-US" sz="1950" dirty="0">
              <a:solidFill>
                <a:schemeClr val="tx2"/>
              </a:solidFill>
            </a:endParaRPr>
          </a:p>
          <a:p>
            <a:pPr algn="just"/>
            <a:r>
              <a:rPr lang="en-US" sz="1950" dirty="0">
                <a:solidFill>
                  <a:schemeClr val="tx2"/>
                </a:solidFill>
              </a:rPr>
              <a:t>In aggregate, CavMac provides actuarial services to 76 Pension clients and 53 OPEB clients, some of which include hundreds of individual plans. </a:t>
            </a:r>
          </a:p>
          <a:p>
            <a:pPr algn="just"/>
            <a:endParaRPr lang="en-US" sz="1950" dirty="0">
              <a:solidFill>
                <a:schemeClr val="tx2"/>
              </a:solidFill>
            </a:endParaRPr>
          </a:p>
        </p:txBody>
      </p:sp>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411480" y="1097280"/>
            <a:ext cx="8318754" cy="457200"/>
          </a:xfrm>
        </p:spPr>
        <p:txBody>
          <a:bodyPr>
            <a:noAutofit/>
          </a:bodyPr>
          <a:lstStyle>
            <a:lvl1pPr marL="0" indent="0">
              <a:buNone/>
              <a:defRPr sz="21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3" y="68263"/>
            <a:ext cx="7200900"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3" name="Rectangle 2">
            <a:extLst>
              <a:ext uri="{FF2B5EF4-FFF2-40B4-BE49-F238E27FC236}">
                <a16:creationId xmlns:a16="http://schemas.microsoft.com/office/drawing/2014/main" id="{60167D5D-E03B-AAAB-600F-8D919648902B}"/>
              </a:ext>
            </a:extLst>
          </p:cNvPr>
          <p:cNvSpPr/>
          <p:nvPr userDrawn="1"/>
        </p:nvSpPr>
        <p:spPr>
          <a:xfrm>
            <a:off x="411480" y="1554480"/>
            <a:ext cx="8318754" cy="457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6" name="Picture 5" descr="A map of the united states&#10;&#10;Description automatically generated">
            <a:extLst>
              <a:ext uri="{FF2B5EF4-FFF2-40B4-BE49-F238E27FC236}">
                <a16:creationId xmlns:a16="http://schemas.microsoft.com/office/drawing/2014/main" id="{89479AD5-712D-5E03-E200-D9D04EF92A88}"/>
              </a:ext>
            </a:extLst>
          </p:cNvPr>
          <p:cNvPicPr>
            <a:picLocks noChangeAspect="1"/>
          </p:cNvPicPr>
          <p:nvPr userDrawn="1"/>
        </p:nvPicPr>
        <p:blipFill>
          <a:blip r:embed="rId4"/>
          <a:stretch>
            <a:fillRect/>
          </a:stretch>
        </p:blipFill>
        <p:spPr>
          <a:xfrm>
            <a:off x="3881628" y="1645920"/>
            <a:ext cx="4850300" cy="4663440"/>
          </a:xfrm>
          <a:prstGeom prst="rect">
            <a:avLst/>
          </a:prstGeom>
          <a:ln w="12700">
            <a:solidFill>
              <a:schemeClr val="bg1"/>
            </a:solidFill>
          </a:ln>
        </p:spPr>
      </p:pic>
    </p:spTree>
    <p:extLst>
      <p:ext uri="{BB962C8B-B14F-4D97-AF65-F5344CB8AC3E}">
        <p14:creationId xmlns:p14="http://schemas.microsoft.com/office/powerpoint/2010/main" val="26056432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7154C3-AAB1-AD4B-3A05-9083ACF33010}"/>
              </a:ext>
            </a:extLst>
          </p:cNvPr>
          <p:cNvSpPr>
            <a:spLocks noGrp="1"/>
          </p:cNvSpPr>
          <p:nvPr>
            <p:ph type="pic" sz="quarter" idx="10"/>
          </p:nvPr>
        </p:nvSpPr>
        <p:spPr>
          <a:xfrm>
            <a:off x="0" y="0"/>
            <a:ext cx="9144000" cy="6858000"/>
          </a:xfrm>
          <a:custGeom>
            <a:avLst/>
            <a:gdLst>
              <a:gd name="connsiteX0" fmla="*/ 12047510 w 12192000"/>
              <a:gd name="connsiteY0" fmla="*/ 3925972 h 6858000"/>
              <a:gd name="connsiteX1" fmla="*/ 12143567 w 12192000"/>
              <a:gd name="connsiteY1" fmla="*/ 3935178 h 6858000"/>
              <a:gd name="connsiteX2" fmla="*/ 12192000 w 12192000"/>
              <a:gd name="connsiteY2" fmla="*/ 3949531 h 6858000"/>
              <a:gd name="connsiteX3" fmla="*/ 12192000 w 12192000"/>
              <a:gd name="connsiteY3" fmla="*/ 6858000 h 6858000"/>
              <a:gd name="connsiteX4" fmla="*/ 10920442 w 12192000"/>
              <a:gd name="connsiteY4" fmla="*/ 6858000 h 6858000"/>
              <a:gd name="connsiteX5" fmla="*/ 10269427 w 12192000"/>
              <a:gd name="connsiteY5" fmla="*/ 6206985 h 6858000"/>
              <a:gd name="connsiteX6" fmla="*/ 10269427 w 12192000"/>
              <a:gd name="connsiteY6" fmla="*/ 5495735 h 6858000"/>
              <a:gd name="connsiteX7" fmla="*/ 11691885 w 12192000"/>
              <a:gd name="connsiteY7" fmla="*/ 4073276 h 6858000"/>
              <a:gd name="connsiteX8" fmla="*/ 12047510 w 12192000"/>
              <a:gd name="connsiteY8" fmla="*/ 3925972 h 6858000"/>
              <a:gd name="connsiteX9" fmla="*/ 8069069 w 12192000"/>
              <a:gd name="connsiteY9" fmla="*/ 3925970 h 6858000"/>
              <a:gd name="connsiteX10" fmla="*/ 8424693 w 12192000"/>
              <a:gd name="connsiteY10" fmla="*/ 4073275 h 6858000"/>
              <a:gd name="connsiteX11" fmla="*/ 9847152 w 12192000"/>
              <a:gd name="connsiteY11" fmla="*/ 5495734 h 6858000"/>
              <a:gd name="connsiteX12" fmla="*/ 9847152 w 12192000"/>
              <a:gd name="connsiteY12" fmla="*/ 6206984 h 6858000"/>
              <a:gd name="connsiteX13" fmla="*/ 9196135 w 12192000"/>
              <a:gd name="connsiteY13" fmla="*/ 6858000 h 6858000"/>
              <a:gd name="connsiteX14" fmla="*/ 6942002 w 12192000"/>
              <a:gd name="connsiteY14" fmla="*/ 6858000 h 6858000"/>
              <a:gd name="connsiteX15" fmla="*/ 6290985 w 12192000"/>
              <a:gd name="connsiteY15" fmla="*/ 6206984 h 6858000"/>
              <a:gd name="connsiteX16" fmla="*/ 6290985 w 12192000"/>
              <a:gd name="connsiteY16" fmla="*/ 5495734 h 6858000"/>
              <a:gd name="connsiteX17" fmla="*/ 7713443 w 12192000"/>
              <a:gd name="connsiteY17" fmla="*/ 4073275 h 6858000"/>
              <a:gd name="connsiteX18" fmla="*/ 8069069 w 12192000"/>
              <a:gd name="connsiteY18" fmla="*/ 3925970 h 6858000"/>
              <a:gd name="connsiteX19" fmla="*/ 144490 w 12192000"/>
              <a:gd name="connsiteY19" fmla="*/ 3925970 h 6858000"/>
              <a:gd name="connsiteX20" fmla="*/ 500115 w 12192000"/>
              <a:gd name="connsiteY20" fmla="*/ 4073275 h 6858000"/>
              <a:gd name="connsiteX21" fmla="*/ 1922572 w 12192000"/>
              <a:gd name="connsiteY21" fmla="*/ 5495734 h 6858000"/>
              <a:gd name="connsiteX22" fmla="*/ 1922573 w 12192000"/>
              <a:gd name="connsiteY22" fmla="*/ 6206984 h 6858000"/>
              <a:gd name="connsiteX23" fmla="*/ 1271557 w 12192000"/>
              <a:gd name="connsiteY23" fmla="*/ 6858000 h 6858000"/>
              <a:gd name="connsiteX24" fmla="*/ 0 w 12192000"/>
              <a:gd name="connsiteY24" fmla="*/ 6858000 h 6858000"/>
              <a:gd name="connsiteX25" fmla="*/ 0 w 12192000"/>
              <a:gd name="connsiteY25" fmla="*/ 3949530 h 6858000"/>
              <a:gd name="connsiteX26" fmla="*/ 48433 w 12192000"/>
              <a:gd name="connsiteY26" fmla="*/ 3935176 h 6858000"/>
              <a:gd name="connsiteX27" fmla="*/ 144490 w 12192000"/>
              <a:gd name="connsiteY27" fmla="*/ 3925970 h 6858000"/>
              <a:gd name="connsiteX28" fmla="*/ 4106779 w 12192000"/>
              <a:gd name="connsiteY28" fmla="*/ 3925969 h 6858000"/>
              <a:gd name="connsiteX29" fmla="*/ 4462404 w 12192000"/>
              <a:gd name="connsiteY29" fmla="*/ 4073275 h 6858000"/>
              <a:gd name="connsiteX30" fmla="*/ 5884863 w 12192000"/>
              <a:gd name="connsiteY30" fmla="*/ 5495734 h 6858000"/>
              <a:gd name="connsiteX31" fmla="*/ 5884863 w 12192000"/>
              <a:gd name="connsiteY31" fmla="*/ 6206984 h 6858000"/>
              <a:gd name="connsiteX32" fmla="*/ 5233846 w 12192000"/>
              <a:gd name="connsiteY32" fmla="*/ 6858000 h 6858000"/>
              <a:gd name="connsiteX33" fmla="*/ 2979712 w 12192000"/>
              <a:gd name="connsiteY33" fmla="*/ 6858000 h 6858000"/>
              <a:gd name="connsiteX34" fmla="*/ 2328696 w 12192000"/>
              <a:gd name="connsiteY34" fmla="*/ 6206984 h 6858000"/>
              <a:gd name="connsiteX35" fmla="*/ 2328695 w 12192000"/>
              <a:gd name="connsiteY35" fmla="*/ 5495734 h 6858000"/>
              <a:gd name="connsiteX36" fmla="*/ 3751153 w 12192000"/>
              <a:gd name="connsiteY36" fmla="*/ 4073275 h 6858000"/>
              <a:gd name="connsiteX37" fmla="*/ 4106779 w 12192000"/>
              <a:gd name="connsiteY37" fmla="*/ 3925969 h 6858000"/>
              <a:gd name="connsiteX38" fmla="*/ 10058290 w 12192000"/>
              <a:gd name="connsiteY38" fmla="*/ 1503613 h 6858000"/>
              <a:gd name="connsiteX39" fmla="*/ 10413914 w 12192000"/>
              <a:gd name="connsiteY39" fmla="*/ 1650918 h 6858000"/>
              <a:gd name="connsiteX40" fmla="*/ 11836373 w 12192000"/>
              <a:gd name="connsiteY40" fmla="*/ 3073377 h 6858000"/>
              <a:gd name="connsiteX41" fmla="*/ 11836373 w 12192000"/>
              <a:gd name="connsiteY41" fmla="*/ 3784626 h 6858000"/>
              <a:gd name="connsiteX42" fmla="*/ 10413915 w 12192000"/>
              <a:gd name="connsiteY42" fmla="*/ 5207084 h 6858000"/>
              <a:gd name="connsiteX43" fmla="*/ 9702664 w 12192000"/>
              <a:gd name="connsiteY43" fmla="*/ 5207084 h 6858000"/>
              <a:gd name="connsiteX44" fmla="*/ 8280206 w 12192000"/>
              <a:gd name="connsiteY44" fmla="*/ 3784626 h 6858000"/>
              <a:gd name="connsiteX45" fmla="*/ 8280206 w 12192000"/>
              <a:gd name="connsiteY45" fmla="*/ 3073377 h 6858000"/>
              <a:gd name="connsiteX46" fmla="*/ 9702664 w 12192000"/>
              <a:gd name="connsiteY46" fmla="*/ 1650917 h 6858000"/>
              <a:gd name="connsiteX47" fmla="*/ 10058290 w 12192000"/>
              <a:gd name="connsiteY47" fmla="*/ 1503613 h 6858000"/>
              <a:gd name="connsiteX48" fmla="*/ 6096000 w 12192000"/>
              <a:gd name="connsiteY48" fmla="*/ 1503613 h 6858000"/>
              <a:gd name="connsiteX49" fmla="*/ 6451625 w 12192000"/>
              <a:gd name="connsiteY49" fmla="*/ 1650917 h 6858000"/>
              <a:gd name="connsiteX50" fmla="*/ 7874083 w 12192000"/>
              <a:gd name="connsiteY50" fmla="*/ 3073376 h 6858000"/>
              <a:gd name="connsiteX51" fmla="*/ 7874083 w 12192000"/>
              <a:gd name="connsiteY51" fmla="*/ 3784625 h 6858000"/>
              <a:gd name="connsiteX52" fmla="*/ 6451625 w 12192000"/>
              <a:gd name="connsiteY52" fmla="*/ 5207084 h 6858000"/>
              <a:gd name="connsiteX53" fmla="*/ 5740378 w 12192000"/>
              <a:gd name="connsiteY53" fmla="*/ 5207084 h 6858000"/>
              <a:gd name="connsiteX54" fmla="*/ 4317918 w 12192000"/>
              <a:gd name="connsiteY54" fmla="*/ 3784626 h 6858000"/>
              <a:gd name="connsiteX55" fmla="*/ 4317918 w 12192000"/>
              <a:gd name="connsiteY55" fmla="*/ 3073377 h 6858000"/>
              <a:gd name="connsiteX56" fmla="*/ 5740378 w 12192000"/>
              <a:gd name="connsiteY56" fmla="*/ 1650918 h 6858000"/>
              <a:gd name="connsiteX57" fmla="*/ 6096000 w 12192000"/>
              <a:gd name="connsiteY57" fmla="*/ 1503613 h 6858000"/>
              <a:gd name="connsiteX58" fmla="*/ 2133712 w 12192000"/>
              <a:gd name="connsiteY58" fmla="*/ 1503613 h 6858000"/>
              <a:gd name="connsiteX59" fmla="*/ 2489338 w 12192000"/>
              <a:gd name="connsiteY59" fmla="*/ 1650918 h 6858000"/>
              <a:gd name="connsiteX60" fmla="*/ 3911795 w 12192000"/>
              <a:gd name="connsiteY60" fmla="*/ 3073377 h 6858000"/>
              <a:gd name="connsiteX61" fmla="*/ 3911795 w 12192000"/>
              <a:gd name="connsiteY61" fmla="*/ 3784626 h 6858000"/>
              <a:gd name="connsiteX62" fmla="*/ 2489337 w 12192000"/>
              <a:gd name="connsiteY62" fmla="*/ 5207084 h 6858000"/>
              <a:gd name="connsiteX63" fmla="*/ 1778086 w 12192000"/>
              <a:gd name="connsiteY63" fmla="*/ 5207084 h 6858000"/>
              <a:gd name="connsiteX64" fmla="*/ 355628 w 12192000"/>
              <a:gd name="connsiteY64" fmla="*/ 3784626 h 6858000"/>
              <a:gd name="connsiteX65" fmla="*/ 355629 w 12192000"/>
              <a:gd name="connsiteY65" fmla="*/ 3073376 h 6858000"/>
              <a:gd name="connsiteX66" fmla="*/ 1778087 w 12192000"/>
              <a:gd name="connsiteY66" fmla="*/ 1650918 h 6858000"/>
              <a:gd name="connsiteX67" fmla="*/ 2133712 w 12192000"/>
              <a:gd name="connsiteY67" fmla="*/ 1503613 h 6858000"/>
              <a:gd name="connsiteX68" fmla="*/ 10920444 w 12192000"/>
              <a:gd name="connsiteY68" fmla="*/ 0 h 6858000"/>
              <a:gd name="connsiteX69" fmla="*/ 12192000 w 12192000"/>
              <a:gd name="connsiteY69" fmla="*/ 0 h 6858000"/>
              <a:gd name="connsiteX70" fmla="*/ 12192000 w 12192000"/>
              <a:gd name="connsiteY70" fmla="*/ 2908471 h 6858000"/>
              <a:gd name="connsiteX71" fmla="*/ 12143567 w 12192000"/>
              <a:gd name="connsiteY71" fmla="*/ 2922825 h 6858000"/>
              <a:gd name="connsiteX72" fmla="*/ 11691886 w 12192000"/>
              <a:gd name="connsiteY72" fmla="*/ 2784726 h 6858000"/>
              <a:gd name="connsiteX73" fmla="*/ 10269426 w 12192000"/>
              <a:gd name="connsiteY73" fmla="*/ 1362268 h 6858000"/>
              <a:gd name="connsiteX74" fmla="*/ 10269426 w 12192000"/>
              <a:gd name="connsiteY74" fmla="*/ 651017 h 6858000"/>
              <a:gd name="connsiteX75" fmla="*/ 6942001 w 12192000"/>
              <a:gd name="connsiteY75" fmla="*/ 0 h 6858000"/>
              <a:gd name="connsiteX76" fmla="*/ 9196136 w 12192000"/>
              <a:gd name="connsiteY76" fmla="*/ 0 h 6858000"/>
              <a:gd name="connsiteX77" fmla="*/ 9847152 w 12192000"/>
              <a:gd name="connsiteY77" fmla="*/ 651016 h 6858000"/>
              <a:gd name="connsiteX78" fmla="*/ 9847152 w 12192000"/>
              <a:gd name="connsiteY78" fmla="*/ 1362267 h 6858000"/>
              <a:gd name="connsiteX79" fmla="*/ 8424693 w 12192000"/>
              <a:gd name="connsiteY79" fmla="*/ 2784725 h 6858000"/>
              <a:gd name="connsiteX80" fmla="*/ 7713444 w 12192000"/>
              <a:gd name="connsiteY80" fmla="*/ 2784725 h 6858000"/>
              <a:gd name="connsiteX81" fmla="*/ 6290985 w 12192000"/>
              <a:gd name="connsiteY81" fmla="*/ 1362267 h 6858000"/>
              <a:gd name="connsiteX82" fmla="*/ 6290985 w 12192000"/>
              <a:gd name="connsiteY82" fmla="*/ 651016 h 6858000"/>
              <a:gd name="connsiteX83" fmla="*/ 2979712 w 12192000"/>
              <a:gd name="connsiteY83" fmla="*/ 0 h 6858000"/>
              <a:gd name="connsiteX84" fmla="*/ 5233847 w 12192000"/>
              <a:gd name="connsiteY84" fmla="*/ 0 h 6858000"/>
              <a:gd name="connsiteX85" fmla="*/ 5884863 w 12192000"/>
              <a:gd name="connsiteY85" fmla="*/ 651016 h 6858000"/>
              <a:gd name="connsiteX86" fmla="*/ 5884863 w 12192000"/>
              <a:gd name="connsiteY86" fmla="*/ 1362267 h 6858000"/>
              <a:gd name="connsiteX87" fmla="*/ 4462405 w 12192000"/>
              <a:gd name="connsiteY87" fmla="*/ 2784726 h 6858000"/>
              <a:gd name="connsiteX88" fmla="*/ 3751155 w 12192000"/>
              <a:gd name="connsiteY88" fmla="*/ 2784726 h 6858000"/>
              <a:gd name="connsiteX89" fmla="*/ 2328696 w 12192000"/>
              <a:gd name="connsiteY89" fmla="*/ 1362266 h 6858000"/>
              <a:gd name="connsiteX90" fmla="*/ 2328696 w 12192000"/>
              <a:gd name="connsiteY90" fmla="*/ 651016 h 6858000"/>
              <a:gd name="connsiteX91" fmla="*/ 0 w 12192000"/>
              <a:gd name="connsiteY91" fmla="*/ 0 h 6858000"/>
              <a:gd name="connsiteX92" fmla="*/ 1271558 w 12192000"/>
              <a:gd name="connsiteY92" fmla="*/ 0 h 6858000"/>
              <a:gd name="connsiteX93" fmla="*/ 1922574 w 12192000"/>
              <a:gd name="connsiteY93" fmla="*/ 651016 h 6858000"/>
              <a:gd name="connsiteX94" fmla="*/ 1922574 w 12192000"/>
              <a:gd name="connsiteY94" fmla="*/ 1362268 h 6858000"/>
              <a:gd name="connsiteX95" fmla="*/ 500115 w 12192000"/>
              <a:gd name="connsiteY95" fmla="*/ 2784726 h 6858000"/>
              <a:gd name="connsiteX96" fmla="*/ 48434 w 12192000"/>
              <a:gd name="connsiteY96" fmla="*/ 2922823 h 6858000"/>
              <a:gd name="connsiteX97" fmla="*/ 0 w 12192000"/>
              <a:gd name="connsiteY97" fmla="*/ 29084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192000" h="6858000">
                <a:moveTo>
                  <a:pt x="12047510" y="3925972"/>
                </a:moveTo>
                <a:cubicBezTo>
                  <a:pt x="12079688" y="3925971"/>
                  <a:pt x="12111866" y="3929040"/>
                  <a:pt x="12143567" y="3935178"/>
                </a:cubicBezTo>
                <a:lnTo>
                  <a:pt x="12192000" y="3949531"/>
                </a:lnTo>
                <a:lnTo>
                  <a:pt x="12192000" y="6858000"/>
                </a:lnTo>
                <a:lnTo>
                  <a:pt x="10920442" y="6858000"/>
                </a:lnTo>
                <a:lnTo>
                  <a:pt x="10269427" y="6206985"/>
                </a:lnTo>
                <a:cubicBezTo>
                  <a:pt x="10073020" y="6010578"/>
                  <a:pt x="10073020" y="5692141"/>
                  <a:pt x="10269427" y="5495735"/>
                </a:cubicBezTo>
                <a:lnTo>
                  <a:pt x="11691885" y="4073276"/>
                </a:lnTo>
                <a:cubicBezTo>
                  <a:pt x="11790088" y="3975073"/>
                  <a:pt x="11918799" y="3925971"/>
                  <a:pt x="12047510" y="3925972"/>
                </a:cubicBezTo>
                <a:close/>
                <a:moveTo>
                  <a:pt x="8069069" y="3925970"/>
                </a:moveTo>
                <a:cubicBezTo>
                  <a:pt x="8197779" y="3925970"/>
                  <a:pt x="8326490" y="3975072"/>
                  <a:pt x="8424693" y="4073275"/>
                </a:cubicBezTo>
                <a:lnTo>
                  <a:pt x="9847152" y="5495734"/>
                </a:lnTo>
                <a:cubicBezTo>
                  <a:pt x="10043558" y="5692141"/>
                  <a:pt x="10043558" y="6010578"/>
                  <a:pt x="9847152" y="6206984"/>
                </a:cubicBezTo>
                <a:lnTo>
                  <a:pt x="9196135" y="6858000"/>
                </a:lnTo>
                <a:lnTo>
                  <a:pt x="6942002" y="6858000"/>
                </a:lnTo>
                <a:lnTo>
                  <a:pt x="6290985" y="6206984"/>
                </a:lnTo>
                <a:cubicBezTo>
                  <a:pt x="6094578" y="6010578"/>
                  <a:pt x="6094578" y="5692141"/>
                  <a:pt x="6290985" y="5495734"/>
                </a:cubicBezTo>
                <a:lnTo>
                  <a:pt x="7713443" y="4073275"/>
                </a:lnTo>
                <a:cubicBezTo>
                  <a:pt x="7811647" y="3975072"/>
                  <a:pt x="7940358" y="3925969"/>
                  <a:pt x="8069069" y="3925970"/>
                </a:cubicBezTo>
                <a:close/>
                <a:moveTo>
                  <a:pt x="144490" y="3925970"/>
                </a:moveTo>
                <a:cubicBezTo>
                  <a:pt x="273201" y="3925969"/>
                  <a:pt x="401912" y="3975072"/>
                  <a:pt x="500115" y="4073275"/>
                </a:cubicBezTo>
                <a:lnTo>
                  <a:pt x="1922572" y="5495734"/>
                </a:lnTo>
                <a:cubicBezTo>
                  <a:pt x="2118980" y="5692140"/>
                  <a:pt x="2118980" y="6010577"/>
                  <a:pt x="1922573" y="6206984"/>
                </a:cubicBezTo>
                <a:lnTo>
                  <a:pt x="1271557" y="6858000"/>
                </a:lnTo>
                <a:lnTo>
                  <a:pt x="0" y="6858000"/>
                </a:lnTo>
                <a:lnTo>
                  <a:pt x="0" y="3949530"/>
                </a:lnTo>
                <a:lnTo>
                  <a:pt x="48433" y="3935176"/>
                </a:lnTo>
                <a:cubicBezTo>
                  <a:pt x="80134" y="3929039"/>
                  <a:pt x="112312" y="3925970"/>
                  <a:pt x="144490" y="3925970"/>
                </a:cubicBezTo>
                <a:close/>
                <a:moveTo>
                  <a:pt x="4106779" y="3925969"/>
                </a:moveTo>
                <a:cubicBezTo>
                  <a:pt x="4235490" y="3925969"/>
                  <a:pt x="4364202" y="3975072"/>
                  <a:pt x="4462404" y="4073275"/>
                </a:cubicBezTo>
                <a:lnTo>
                  <a:pt x="5884863" y="5495734"/>
                </a:lnTo>
                <a:cubicBezTo>
                  <a:pt x="6081270" y="5692140"/>
                  <a:pt x="6081270" y="6010577"/>
                  <a:pt x="5884863" y="6206984"/>
                </a:cubicBezTo>
                <a:lnTo>
                  <a:pt x="5233846" y="6858000"/>
                </a:lnTo>
                <a:lnTo>
                  <a:pt x="2979712" y="6858000"/>
                </a:lnTo>
                <a:lnTo>
                  <a:pt x="2328696" y="6206984"/>
                </a:lnTo>
                <a:cubicBezTo>
                  <a:pt x="2132289" y="6010577"/>
                  <a:pt x="2132289" y="5692140"/>
                  <a:pt x="2328695" y="5495734"/>
                </a:cubicBezTo>
                <a:lnTo>
                  <a:pt x="3751153" y="4073275"/>
                </a:lnTo>
                <a:cubicBezTo>
                  <a:pt x="3849357" y="3975072"/>
                  <a:pt x="3978068" y="3925969"/>
                  <a:pt x="4106779" y="3925969"/>
                </a:cubicBezTo>
                <a:close/>
                <a:moveTo>
                  <a:pt x="10058290" y="1503613"/>
                </a:moveTo>
                <a:cubicBezTo>
                  <a:pt x="10187001" y="1503613"/>
                  <a:pt x="10315711" y="1552715"/>
                  <a:pt x="10413914" y="1650918"/>
                </a:cubicBezTo>
                <a:lnTo>
                  <a:pt x="11836373" y="3073377"/>
                </a:lnTo>
                <a:cubicBezTo>
                  <a:pt x="12032780" y="3269784"/>
                  <a:pt x="12032780" y="3588219"/>
                  <a:pt x="11836373" y="3784626"/>
                </a:cubicBezTo>
                <a:lnTo>
                  <a:pt x="10413915" y="5207084"/>
                </a:lnTo>
                <a:cubicBezTo>
                  <a:pt x="10217508" y="5403491"/>
                  <a:pt x="9899070" y="5403492"/>
                  <a:pt x="9702664" y="5207084"/>
                </a:cubicBezTo>
                <a:lnTo>
                  <a:pt x="8280206" y="3784626"/>
                </a:lnTo>
                <a:cubicBezTo>
                  <a:pt x="8083800" y="3588219"/>
                  <a:pt x="8083800" y="3269784"/>
                  <a:pt x="8280206" y="3073377"/>
                </a:cubicBezTo>
                <a:lnTo>
                  <a:pt x="9702664" y="1650917"/>
                </a:lnTo>
                <a:cubicBezTo>
                  <a:pt x="9800867" y="1552714"/>
                  <a:pt x="9929578" y="1503613"/>
                  <a:pt x="10058290" y="1503613"/>
                </a:cubicBezTo>
                <a:close/>
                <a:moveTo>
                  <a:pt x="6096000" y="1503613"/>
                </a:moveTo>
                <a:cubicBezTo>
                  <a:pt x="6224711" y="1503613"/>
                  <a:pt x="6353422" y="1552714"/>
                  <a:pt x="6451625" y="1650917"/>
                </a:cubicBezTo>
                <a:lnTo>
                  <a:pt x="7874083" y="3073376"/>
                </a:lnTo>
                <a:cubicBezTo>
                  <a:pt x="8070490" y="3269784"/>
                  <a:pt x="8070490" y="3588219"/>
                  <a:pt x="7874083" y="3784625"/>
                </a:cubicBezTo>
                <a:lnTo>
                  <a:pt x="6451625" y="5207084"/>
                </a:lnTo>
                <a:cubicBezTo>
                  <a:pt x="6255219" y="5403491"/>
                  <a:pt x="5936784" y="5403492"/>
                  <a:pt x="5740378" y="5207084"/>
                </a:cubicBezTo>
                <a:lnTo>
                  <a:pt x="4317918" y="3784626"/>
                </a:lnTo>
                <a:cubicBezTo>
                  <a:pt x="4121511" y="3588219"/>
                  <a:pt x="4121511" y="3269784"/>
                  <a:pt x="4317918" y="3073377"/>
                </a:cubicBezTo>
                <a:lnTo>
                  <a:pt x="5740378" y="1650918"/>
                </a:lnTo>
                <a:cubicBezTo>
                  <a:pt x="5838580" y="1552715"/>
                  <a:pt x="5967290" y="1503613"/>
                  <a:pt x="6096000" y="1503613"/>
                </a:cubicBezTo>
                <a:close/>
                <a:moveTo>
                  <a:pt x="2133712" y="1503613"/>
                </a:moveTo>
                <a:cubicBezTo>
                  <a:pt x="2262423" y="1503613"/>
                  <a:pt x="2391134" y="1552714"/>
                  <a:pt x="2489338" y="1650918"/>
                </a:cubicBezTo>
                <a:lnTo>
                  <a:pt x="3911795" y="3073377"/>
                </a:lnTo>
                <a:cubicBezTo>
                  <a:pt x="4108202" y="3269784"/>
                  <a:pt x="4108202" y="3588219"/>
                  <a:pt x="3911795" y="3784626"/>
                </a:cubicBezTo>
                <a:lnTo>
                  <a:pt x="2489337" y="5207084"/>
                </a:lnTo>
                <a:cubicBezTo>
                  <a:pt x="2292930" y="5403491"/>
                  <a:pt x="1974493" y="5403491"/>
                  <a:pt x="1778086" y="5207084"/>
                </a:cubicBezTo>
                <a:lnTo>
                  <a:pt x="355628" y="3784626"/>
                </a:lnTo>
                <a:cubicBezTo>
                  <a:pt x="159221" y="3588219"/>
                  <a:pt x="159221" y="3269784"/>
                  <a:pt x="355629" y="3073376"/>
                </a:cubicBezTo>
                <a:lnTo>
                  <a:pt x="1778087" y="1650918"/>
                </a:lnTo>
                <a:cubicBezTo>
                  <a:pt x="1876290" y="1552715"/>
                  <a:pt x="2005001" y="1503613"/>
                  <a:pt x="2133712" y="1503613"/>
                </a:cubicBezTo>
                <a:close/>
                <a:moveTo>
                  <a:pt x="10920444" y="0"/>
                </a:moveTo>
                <a:lnTo>
                  <a:pt x="12192000" y="0"/>
                </a:lnTo>
                <a:lnTo>
                  <a:pt x="12192000" y="2908471"/>
                </a:lnTo>
                <a:lnTo>
                  <a:pt x="12143567" y="2922825"/>
                </a:lnTo>
                <a:cubicBezTo>
                  <a:pt x="11985062" y="2953513"/>
                  <a:pt x="11814639" y="2907480"/>
                  <a:pt x="11691886" y="2784726"/>
                </a:cubicBezTo>
                <a:lnTo>
                  <a:pt x="10269426" y="1362268"/>
                </a:lnTo>
                <a:cubicBezTo>
                  <a:pt x="10073021" y="1165861"/>
                  <a:pt x="10073021" y="847424"/>
                  <a:pt x="10269426" y="651017"/>
                </a:cubicBezTo>
                <a:close/>
                <a:moveTo>
                  <a:pt x="6942001" y="0"/>
                </a:moveTo>
                <a:lnTo>
                  <a:pt x="9196136" y="0"/>
                </a:lnTo>
                <a:lnTo>
                  <a:pt x="9847152" y="651016"/>
                </a:lnTo>
                <a:cubicBezTo>
                  <a:pt x="10043558" y="847422"/>
                  <a:pt x="10043558" y="1165859"/>
                  <a:pt x="9847152" y="1362267"/>
                </a:cubicBezTo>
                <a:lnTo>
                  <a:pt x="8424693" y="2784725"/>
                </a:lnTo>
                <a:cubicBezTo>
                  <a:pt x="8228287" y="2981131"/>
                  <a:pt x="7909851" y="2981132"/>
                  <a:pt x="7713444" y="2784725"/>
                </a:cubicBezTo>
                <a:lnTo>
                  <a:pt x="6290985" y="1362267"/>
                </a:lnTo>
                <a:cubicBezTo>
                  <a:pt x="6094579" y="1165860"/>
                  <a:pt x="6094579" y="847423"/>
                  <a:pt x="6290985" y="651016"/>
                </a:cubicBezTo>
                <a:close/>
                <a:moveTo>
                  <a:pt x="2979712" y="0"/>
                </a:moveTo>
                <a:lnTo>
                  <a:pt x="5233847" y="0"/>
                </a:lnTo>
                <a:lnTo>
                  <a:pt x="5884863" y="651016"/>
                </a:lnTo>
                <a:cubicBezTo>
                  <a:pt x="6081270" y="847423"/>
                  <a:pt x="6081270" y="1165859"/>
                  <a:pt x="5884863" y="1362267"/>
                </a:cubicBezTo>
                <a:lnTo>
                  <a:pt x="4462405" y="2784726"/>
                </a:lnTo>
                <a:cubicBezTo>
                  <a:pt x="4265998" y="2981132"/>
                  <a:pt x="3947562" y="2981131"/>
                  <a:pt x="3751155" y="2784726"/>
                </a:cubicBezTo>
                <a:lnTo>
                  <a:pt x="2328696" y="1362266"/>
                </a:lnTo>
                <a:cubicBezTo>
                  <a:pt x="2132290" y="1165860"/>
                  <a:pt x="2132290" y="847423"/>
                  <a:pt x="2328696" y="651016"/>
                </a:cubicBezTo>
                <a:close/>
                <a:moveTo>
                  <a:pt x="0" y="0"/>
                </a:moveTo>
                <a:lnTo>
                  <a:pt x="1271558" y="0"/>
                </a:lnTo>
                <a:lnTo>
                  <a:pt x="1922574" y="651016"/>
                </a:lnTo>
                <a:cubicBezTo>
                  <a:pt x="2118980" y="847423"/>
                  <a:pt x="2118980" y="1165860"/>
                  <a:pt x="1922574" y="1362268"/>
                </a:cubicBezTo>
                <a:lnTo>
                  <a:pt x="500115" y="2784726"/>
                </a:lnTo>
                <a:cubicBezTo>
                  <a:pt x="377361" y="2907479"/>
                  <a:pt x="206939" y="2953512"/>
                  <a:pt x="48434" y="2922823"/>
                </a:cubicBezTo>
                <a:lnTo>
                  <a:pt x="0" y="2908470"/>
                </a:lnTo>
                <a:close/>
              </a:path>
            </a:pathLst>
          </a:custGeom>
          <a:solidFill>
            <a:schemeClr val="bg2">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1711104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094B05A-F1CF-485E-8B1F-C7C015412BA1}"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B342-18B4-AC38-822E-4C7043C373C7}"/>
              </a:ext>
            </a:extLst>
          </p:cNvPr>
          <p:cNvSpPr>
            <a:spLocks noGrp="1"/>
          </p:cNvSpPr>
          <p:nvPr>
            <p:ph type="title" hasCustomPrompt="1"/>
          </p:nvPr>
        </p:nvSpPr>
        <p:spPr/>
        <p:txBody>
          <a:bodyPr/>
          <a:lstStyle>
            <a:lvl1pPr>
              <a:defRPr>
                <a:solidFill>
                  <a:schemeClr val="accent2"/>
                </a:solidFill>
              </a:defRPr>
            </a:lvl1pPr>
          </a:lstStyle>
          <a:p>
            <a:r>
              <a:rPr lang="en-US" dirty="0"/>
              <a:t>“Old Slides behind this”</a:t>
            </a:r>
          </a:p>
        </p:txBody>
      </p:sp>
      <p:sp>
        <p:nvSpPr>
          <p:cNvPr id="3" name="Date Placeholder 2">
            <a:extLst>
              <a:ext uri="{FF2B5EF4-FFF2-40B4-BE49-F238E27FC236}">
                <a16:creationId xmlns:a16="http://schemas.microsoft.com/office/drawing/2014/main" id="{BD9BE358-9E78-CA95-37A4-D7318B441ED7}"/>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4" name="Footer Placeholder 3">
            <a:extLst>
              <a:ext uri="{FF2B5EF4-FFF2-40B4-BE49-F238E27FC236}">
                <a16:creationId xmlns:a16="http://schemas.microsoft.com/office/drawing/2014/main" id="{7F72FFB0-4484-7057-9DAE-3C7FA7AFDE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19ABD5-6613-A7CB-2508-187E65637A40}"/>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810389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9CBC3B58-CE6E-5A02-3BA9-9A941CC005FD}"/>
              </a:ext>
            </a:extLst>
          </p:cNvPr>
          <p:cNvSpPr>
            <a:spLocks noGrp="1"/>
          </p:cNvSpPr>
          <p:nvPr>
            <p:ph idx="16" hasCustomPrompt="1"/>
          </p:nvPr>
        </p:nvSpPr>
        <p:spPr>
          <a:xfrm>
            <a:off x="274320" y="2926080"/>
            <a:ext cx="2537460" cy="196596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1"/>
            <a:r>
              <a:rPr lang="en-US" dirty="0"/>
              <a:t>Second level</a:t>
            </a:r>
          </a:p>
        </p:txBody>
      </p:sp>
      <p:sp>
        <p:nvSpPr>
          <p:cNvPr id="10" name="Rectangle: Rounded Corners 9">
            <a:extLst>
              <a:ext uri="{FF2B5EF4-FFF2-40B4-BE49-F238E27FC236}">
                <a16:creationId xmlns:a16="http://schemas.microsoft.com/office/drawing/2014/main" id="{F6ADF4BA-9750-8610-18D3-F7D57FE2E3BB}"/>
              </a:ext>
            </a:extLst>
          </p:cNvPr>
          <p:cNvSpPr/>
          <p:nvPr userDrawn="1"/>
        </p:nvSpPr>
        <p:spPr>
          <a:xfrm>
            <a:off x="3419285" y="2743200"/>
            <a:ext cx="2200671" cy="2417276"/>
          </a:xfrm>
          <a:prstGeom prst="roundRect">
            <a:avLst>
              <a:gd name="adj" fmla="val 12547"/>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3000" dirty="0"/>
          </a:p>
        </p:txBody>
      </p:sp>
      <p:sp>
        <p:nvSpPr>
          <p:cNvPr id="22" name="Content Placeholder 2">
            <a:extLst>
              <a:ext uri="{FF2B5EF4-FFF2-40B4-BE49-F238E27FC236}">
                <a16:creationId xmlns:a16="http://schemas.microsoft.com/office/drawing/2014/main" id="{0669F22B-2D06-B97B-58D7-B1C9DEA78586}"/>
              </a:ext>
            </a:extLst>
          </p:cNvPr>
          <p:cNvSpPr>
            <a:spLocks noGrp="1"/>
          </p:cNvSpPr>
          <p:nvPr>
            <p:ph idx="13"/>
          </p:nvPr>
        </p:nvSpPr>
        <p:spPr>
          <a:xfrm>
            <a:off x="3415284" y="2743200"/>
            <a:ext cx="2208276" cy="2423160"/>
          </a:xfrm>
        </p:spPr>
        <p:txBody>
          <a:bodyPr anchor="ctr" anchorCtr="0">
            <a:normAutofit/>
          </a:bodyPr>
          <a:lstStyle>
            <a:lvl1pPr marL="0" indent="0" algn="ctr">
              <a:buNone/>
              <a:defRPr sz="30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cxnSp>
        <p:nvCxnSpPr>
          <p:cNvPr id="6" name="Straight Connector 5">
            <a:extLst>
              <a:ext uri="{FF2B5EF4-FFF2-40B4-BE49-F238E27FC236}">
                <a16:creationId xmlns:a16="http://schemas.microsoft.com/office/drawing/2014/main" id="{1DACE85D-6A1A-0937-A045-9A0F22DFE6D2}"/>
              </a:ext>
            </a:extLst>
          </p:cNvPr>
          <p:cNvCxnSpPr>
            <a:cxnSpLocks/>
          </p:cNvCxnSpPr>
          <p:nvPr userDrawn="1"/>
        </p:nvCxnSpPr>
        <p:spPr>
          <a:xfrm>
            <a:off x="225812" y="1256537"/>
            <a:ext cx="874813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B76324E-06D0-B3D3-1D78-AAF42A4A0179}"/>
              </a:ext>
            </a:extLst>
          </p:cNvPr>
          <p:cNvSpPr>
            <a:spLocks noGrp="1"/>
          </p:cNvSpPr>
          <p:nvPr>
            <p:ph idx="10"/>
          </p:nvPr>
        </p:nvSpPr>
        <p:spPr>
          <a:xfrm>
            <a:off x="240030" y="822960"/>
            <a:ext cx="8709660" cy="365760"/>
          </a:xfrm>
        </p:spPr>
        <p:txBody>
          <a:bodyPr>
            <a:normAutofit/>
          </a:bodyPr>
          <a:lstStyle>
            <a:lvl1pPr marL="0" indent="0">
              <a:buNone/>
              <a:defRPr sz="15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9" name="Rectangle: Rounded Corners 8">
            <a:extLst>
              <a:ext uri="{FF2B5EF4-FFF2-40B4-BE49-F238E27FC236}">
                <a16:creationId xmlns:a16="http://schemas.microsoft.com/office/drawing/2014/main" id="{BED1867A-BD3D-0530-92DF-E79E6B5DB50A}"/>
              </a:ext>
            </a:extLst>
          </p:cNvPr>
          <p:cNvSpPr/>
          <p:nvPr userDrawn="1"/>
        </p:nvSpPr>
        <p:spPr>
          <a:xfrm>
            <a:off x="616101" y="2743200"/>
            <a:ext cx="2200671" cy="2417276"/>
          </a:xfrm>
          <a:prstGeom prst="roundRect">
            <a:avLst>
              <a:gd name="adj" fmla="val 12547"/>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1" name="Rectangle: Rounded Corners 10">
            <a:extLst>
              <a:ext uri="{FF2B5EF4-FFF2-40B4-BE49-F238E27FC236}">
                <a16:creationId xmlns:a16="http://schemas.microsoft.com/office/drawing/2014/main" id="{E756B347-8612-DAFA-C0A9-BC98393086C8}"/>
              </a:ext>
            </a:extLst>
          </p:cNvPr>
          <p:cNvSpPr/>
          <p:nvPr userDrawn="1"/>
        </p:nvSpPr>
        <p:spPr>
          <a:xfrm>
            <a:off x="6277923" y="2743200"/>
            <a:ext cx="2200671" cy="2417276"/>
          </a:xfrm>
          <a:prstGeom prst="roundRect">
            <a:avLst>
              <a:gd name="adj" fmla="val 12547"/>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4" name="Rectangle: Rounded Corners 13">
            <a:extLst>
              <a:ext uri="{FF2B5EF4-FFF2-40B4-BE49-F238E27FC236}">
                <a16:creationId xmlns:a16="http://schemas.microsoft.com/office/drawing/2014/main" id="{108E70D5-1256-BDE4-057C-D58DA6A366C2}"/>
              </a:ext>
            </a:extLst>
          </p:cNvPr>
          <p:cNvSpPr>
            <a:spLocks/>
          </p:cNvSpPr>
          <p:nvPr userDrawn="1"/>
        </p:nvSpPr>
        <p:spPr>
          <a:xfrm>
            <a:off x="1716437" y="4892040"/>
            <a:ext cx="1440180" cy="731520"/>
          </a:xfrm>
          <a:prstGeom prst="roundRect">
            <a:avLst>
              <a:gd name="adj" fmla="val 12547"/>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sp>
        <p:nvSpPr>
          <p:cNvPr id="15" name="Rectangle: Rounded Corners 14">
            <a:extLst>
              <a:ext uri="{FF2B5EF4-FFF2-40B4-BE49-F238E27FC236}">
                <a16:creationId xmlns:a16="http://schemas.microsoft.com/office/drawing/2014/main" id="{248AC213-3A2A-C6BB-EEDB-7A08BDED288A}"/>
              </a:ext>
            </a:extLst>
          </p:cNvPr>
          <p:cNvSpPr>
            <a:spLocks/>
          </p:cNvSpPr>
          <p:nvPr userDrawn="1"/>
        </p:nvSpPr>
        <p:spPr>
          <a:xfrm>
            <a:off x="7378259" y="4892040"/>
            <a:ext cx="1440180" cy="731520"/>
          </a:xfrm>
          <a:prstGeom prst="roundRect">
            <a:avLst>
              <a:gd name="adj" fmla="val 12547"/>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p>
        </p:txBody>
      </p:sp>
      <p:pic>
        <p:nvPicPr>
          <p:cNvPr id="19" name="Picture 18" descr="A person and person holding gears&#10;&#10;Description automatically generated">
            <a:extLst>
              <a:ext uri="{FF2B5EF4-FFF2-40B4-BE49-F238E27FC236}">
                <a16:creationId xmlns:a16="http://schemas.microsoft.com/office/drawing/2014/main" id="{1C6EB4F1-A966-DE42-1B9D-26053C9C16E8}"/>
              </a:ext>
            </a:extLst>
          </p:cNvPr>
          <p:cNvPicPr>
            <a:picLocks noChangeAspect="1"/>
          </p:cNvPicPr>
          <p:nvPr userDrawn="1"/>
        </p:nvPicPr>
        <p:blipFill>
          <a:blip r:embed="rId4"/>
          <a:stretch>
            <a:fillRect/>
          </a:stretch>
        </p:blipFill>
        <p:spPr>
          <a:xfrm>
            <a:off x="3708732" y="1328777"/>
            <a:ext cx="1621777" cy="1371600"/>
          </a:xfrm>
          <a:prstGeom prst="rect">
            <a:avLst/>
          </a:prstGeom>
        </p:spPr>
      </p:pic>
      <p:sp>
        <p:nvSpPr>
          <p:cNvPr id="24" name="Content Placeholder 2">
            <a:extLst>
              <a:ext uri="{FF2B5EF4-FFF2-40B4-BE49-F238E27FC236}">
                <a16:creationId xmlns:a16="http://schemas.microsoft.com/office/drawing/2014/main" id="{519B39BB-5BB7-852C-5601-15AABA2ADC1B}"/>
              </a:ext>
            </a:extLst>
          </p:cNvPr>
          <p:cNvSpPr>
            <a:spLocks noGrp="1"/>
          </p:cNvSpPr>
          <p:nvPr>
            <p:ph idx="15"/>
          </p:nvPr>
        </p:nvSpPr>
        <p:spPr>
          <a:xfrm>
            <a:off x="7386066" y="4892040"/>
            <a:ext cx="1440180" cy="731520"/>
          </a:xfrm>
          <a:noFill/>
        </p:spPr>
        <p:txBody>
          <a:bodyPr anchor="ctr" anchorCtr="0">
            <a:normAutofit/>
          </a:bodyPr>
          <a:lstStyle>
            <a:lvl1pPr marL="0" indent="0" algn="ctr">
              <a:buNone/>
              <a:defRPr sz="18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33F6030F-A4B6-5281-5ACE-493B92DD2832}"/>
              </a:ext>
            </a:extLst>
          </p:cNvPr>
          <p:cNvSpPr>
            <a:spLocks noGrp="1"/>
          </p:cNvSpPr>
          <p:nvPr>
            <p:ph idx="14"/>
          </p:nvPr>
        </p:nvSpPr>
        <p:spPr>
          <a:xfrm>
            <a:off x="1714500" y="4892040"/>
            <a:ext cx="1440180" cy="731520"/>
          </a:xfrm>
          <a:noFill/>
        </p:spPr>
        <p:txBody>
          <a:bodyPr anchor="ctr" anchorCtr="0">
            <a:normAutofit/>
          </a:bodyPr>
          <a:lstStyle>
            <a:lvl1pPr marL="0" indent="0" algn="ctr">
              <a:buNone/>
              <a:defRPr sz="18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C764A26B-06B0-1683-5938-BAC3F8600BC7}"/>
              </a:ext>
            </a:extLst>
          </p:cNvPr>
          <p:cNvSpPr>
            <a:spLocks noGrp="1"/>
          </p:cNvSpPr>
          <p:nvPr>
            <p:ph idx="17" hasCustomPrompt="1"/>
          </p:nvPr>
        </p:nvSpPr>
        <p:spPr>
          <a:xfrm>
            <a:off x="5932170" y="2926080"/>
            <a:ext cx="2537460" cy="196596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1"/>
            <a:r>
              <a:rPr lang="en-US" dirty="0"/>
              <a:t>Second level</a:t>
            </a:r>
          </a:p>
        </p:txBody>
      </p:sp>
      <p:sp>
        <p:nvSpPr>
          <p:cNvPr id="28" name="Arrow: Curved Up 27">
            <a:extLst>
              <a:ext uri="{FF2B5EF4-FFF2-40B4-BE49-F238E27FC236}">
                <a16:creationId xmlns:a16="http://schemas.microsoft.com/office/drawing/2014/main" id="{B1E4011E-D498-443E-71BE-3CAFF57CB428}"/>
              </a:ext>
            </a:extLst>
          </p:cNvPr>
          <p:cNvSpPr/>
          <p:nvPr userDrawn="1"/>
        </p:nvSpPr>
        <p:spPr>
          <a:xfrm>
            <a:off x="857249" y="5160476"/>
            <a:ext cx="3017520" cy="731520"/>
          </a:xfrm>
          <a:prstGeom prst="curvedUp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solidFill>
                <a:schemeClr val="tx1"/>
              </a:solidFill>
            </a:endParaRPr>
          </a:p>
        </p:txBody>
      </p:sp>
      <p:sp>
        <p:nvSpPr>
          <p:cNvPr id="29" name="Arrow: Curved Down 28">
            <a:extLst>
              <a:ext uri="{FF2B5EF4-FFF2-40B4-BE49-F238E27FC236}">
                <a16:creationId xmlns:a16="http://schemas.microsoft.com/office/drawing/2014/main" id="{5D3AA159-E30B-28A4-0FB9-72EC527A5770}"/>
              </a:ext>
            </a:extLst>
          </p:cNvPr>
          <p:cNvSpPr/>
          <p:nvPr userDrawn="1"/>
        </p:nvSpPr>
        <p:spPr>
          <a:xfrm>
            <a:off x="5193506" y="2011680"/>
            <a:ext cx="3017520" cy="731520"/>
          </a:xfrm>
          <a:prstGeom prst="curvedDown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dirty="0">
              <a:solidFill>
                <a:schemeClr val="tx1"/>
              </a:solidFill>
            </a:endParaRPr>
          </a:p>
        </p:txBody>
      </p:sp>
    </p:spTree>
    <p:extLst>
      <p:ext uri="{BB962C8B-B14F-4D97-AF65-F5344CB8AC3E}">
        <p14:creationId xmlns:p14="http://schemas.microsoft.com/office/powerpoint/2010/main" val="30033349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FF9FF03-8711-7173-457A-9E1DC0CC327A}"/>
              </a:ext>
            </a:extLst>
          </p:cNvPr>
          <p:cNvSpPr>
            <a:spLocks noGrp="1"/>
          </p:cNvSpPr>
          <p:nvPr>
            <p:ph idx="10"/>
          </p:nvPr>
        </p:nvSpPr>
        <p:spPr>
          <a:xfrm>
            <a:off x="4937760" y="1188720"/>
            <a:ext cx="3634740" cy="502920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2"/>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cxnSp>
        <p:nvCxnSpPr>
          <p:cNvPr id="7" name="Straight Connector 6">
            <a:extLst>
              <a:ext uri="{FF2B5EF4-FFF2-40B4-BE49-F238E27FC236}">
                <a16:creationId xmlns:a16="http://schemas.microsoft.com/office/drawing/2014/main" id="{1D4CD68F-541E-C6E8-0FD7-6195D435E651}"/>
              </a:ext>
            </a:extLst>
          </p:cNvPr>
          <p:cNvCxnSpPr/>
          <p:nvPr userDrawn="1"/>
        </p:nvCxnSpPr>
        <p:spPr>
          <a:xfrm>
            <a:off x="4800600" y="1005840"/>
            <a:ext cx="0" cy="53949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9726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A66E89-D5B5-FEC0-3AD5-571DD71CEA5B}"/>
              </a:ext>
            </a:extLst>
          </p:cNvPr>
          <p:cNvPicPr>
            <a:picLocks noChangeAspect="1"/>
          </p:cNvPicPr>
          <p:nvPr userDrawn="1"/>
        </p:nvPicPr>
        <p:blipFill rotWithShape="1">
          <a:blip r:embed="rId2"/>
          <a:srcRect r="815"/>
          <a:stretch/>
        </p:blipFill>
        <p:spPr>
          <a:xfrm>
            <a:off x="6422544" y="4114800"/>
            <a:ext cx="2720836" cy="2743200"/>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4"/>
          <a:stretch>
            <a:fillRect/>
          </a:stretch>
        </p:blipFill>
        <p:spPr>
          <a:xfrm>
            <a:off x="-1" y="6629416"/>
            <a:ext cx="9143381" cy="228584"/>
          </a:xfrm>
          <a:prstGeom prst="rect">
            <a:avLst/>
          </a:prstGeom>
        </p:spPr>
      </p:pic>
      <p:sp>
        <p:nvSpPr>
          <p:cNvPr id="6" name="Slide Number Placeholder 8">
            <a:extLst>
              <a:ext uri="{FF2B5EF4-FFF2-40B4-BE49-F238E27FC236}">
                <a16:creationId xmlns:a16="http://schemas.microsoft.com/office/drawing/2014/main" id="{448B9DD4-C719-9AAF-0CEF-70EF1AC21FAA}"/>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9" name="Content Placeholder 2">
            <a:extLst>
              <a:ext uri="{FF2B5EF4-FFF2-40B4-BE49-F238E27FC236}">
                <a16:creationId xmlns:a16="http://schemas.microsoft.com/office/drawing/2014/main" id="{C2347913-A379-D615-FCF7-A9EE082FCAA4}"/>
              </a:ext>
            </a:extLst>
          </p:cNvPr>
          <p:cNvSpPr>
            <a:spLocks noGrp="1"/>
          </p:cNvSpPr>
          <p:nvPr>
            <p:ph idx="10"/>
          </p:nvPr>
        </p:nvSpPr>
        <p:spPr>
          <a:xfrm>
            <a:off x="480060" y="1188720"/>
            <a:ext cx="8023860" cy="493776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88289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D704F6-DA0E-E469-6C5B-07B71EBBC640}"/>
              </a:ext>
            </a:extLst>
          </p:cNvPr>
          <p:cNvPicPr>
            <a:picLocks noChangeAspect="1"/>
          </p:cNvPicPr>
          <p:nvPr userDrawn="1"/>
        </p:nvPicPr>
        <p:blipFill rotWithShape="1">
          <a:blip r:embed="rId2"/>
          <a:srcRect r="4464" b="1123"/>
          <a:stretch/>
        </p:blipFill>
        <p:spPr>
          <a:xfrm>
            <a:off x="6523264" y="4145602"/>
            <a:ext cx="2620736" cy="2712399"/>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4"/>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87DD3EC3-58ED-45A5-1B20-0F7106C5354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6E551626-02F5-2CBE-E6CC-4FBA8B142C45}"/>
              </a:ext>
            </a:extLst>
          </p:cNvPr>
          <p:cNvSpPr>
            <a:spLocks noGrp="1"/>
          </p:cNvSpPr>
          <p:nvPr>
            <p:ph idx="10"/>
          </p:nvPr>
        </p:nvSpPr>
        <p:spPr>
          <a:xfrm>
            <a:off x="480060" y="1188720"/>
            <a:ext cx="8023860" cy="493776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7747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3E3EDA-D9E8-29C0-EDCC-002A935A84A1}"/>
              </a:ext>
            </a:extLst>
          </p:cNvPr>
          <p:cNvPicPr>
            <a:picLocks noChangeAspect="1"/>
          </p:cNvPicPr>
          <p:nvPr userDrawn="1"/>
        </p:nvPicPr>
        <p:blipFill>
          <a:blip r:embed="rId2"/>
          <a:stretch>
            <a:fillRect/>
          </a:stretch>
        </p:blipFill>
        <p:spPr>
          <a:xfrm>
            <a:off x="6394010" y="3890819"/>
            <a:ext cx="2743200" cy="2743200"/>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4"/>
          <a:stretch>
            <a:fillRect/>
          </a:stretch>
        </p:blipFill>
        <p:spPr>
          <a:xfrm>
            <a:off x="0" y="6634019"/>
            <a:ext cx="9143381" cy="228584"/>
          </a:xfrm>
          <a:prstGeom prst="rect">
            <a:avLst/>
          </a:prstGeom>
        </p:spPr>
      </p:pic>
      <p:sp>
        <p:nvSpPr>
          <p:cNvPr id="7" name="Slide Number Placeholder 8">
            <a:extLst>
              <a:ext uri="{FF2B5EF4-FFF2-40B4-BE49-F238E27FC236}">
                <a16:creationId xmlns:a16="http://schemas.microsoft.com/office/drawing/2014/main" id="{527B9907-E9D6-3E8E-62E9-50870F56B912}"/>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4" name="Content Placeholder 2">
            <a:extLst>
              <a:ext uri="{FF2B5EF4-FFF2-40B4-BE49-F238E27FC236}">
                <a16:creationId xmlns:a16="http://schemas.microsoft.com/office/drawing/2014/main" id="{486BFF5A-3B9F-9136-B071-5EE991D4E653}"/>
              </a:ext>
            </a:extLst>
          </p:cNvPr>
          <p:cNvSpPr>
            <a:spLocks noGrp="1"/>
          </p:cNvSpPr>
          <p:nvPr>
            <p:ph idx="10"/>
          </p:nvPr>
        </p:nvSpPr>
        <p:spPr>
          <a:xfrm>
            <a:off x="480060" y="1188720"/>
            <a:ext cx="8023860" cy="493776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58670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A97AE6-EA16-F421-A2E4-B44412F73906}"/>
              </a:ext>
            </a:extLst>
          </p:cNvPr>
          <p:cNvPicPr>
            <a:picLocks noChangeAspect="1"/>
          </p:cNvPicPr>
          <p:nvPr userDrawn="1"/>
        </p:nvPicPr>
        <p:blipFill rotWithShape="1">
          <a:blip r:embed="rId2"/>
          <a:srcRect r="8727"/>
          <a:stretch/>
        </p:blipFill>
        <p:spPr>
          <a:xfrm>
            <a:off x="6632973" y="4059936"/>
            <a:ext cx="2503787" cy="2743200"/>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4"/>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DF22EE91-B67E-59A4-3F55-4859BE9C1D26}"/>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E4249D67-9161-4257-9E26-0B4738075787}"/>
              </a:ext>
            </a:extLst>
          </p:cNvPr>
          <p:cNvSpPr>
            <a:spLocks noGrp="1"/>
          </p:cNvSpPr>
          <p:nvPr>
            <p:ph idx="10"/>
          </p:nvPr>
        </p:nvSpPr>
        <p:spPr>
          <a:xfrm>
            <a:off x="480060" y="1188720"/>
            <a:ext cx="8023860" cy="493776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7269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pic>
        <p:nvPicPr>
          <p:cNvPr id="5" name="Picture 4">
            <a:extLst>
              <a:ext uri="{FF2B5EF4-FFF2-40B4-BE49-F238E27FC236}">
                <a16:creationId xmlns:a16="http://schemas.microsoft.com/office/drawing/2014/main" id="{EB387F78-833C-0E00-E3C6-EB9093313421}"/>
              </a:ext>
            </a:extLst>
          </p:cNvPr>
          <p:cNvPicPr>
            <a:picLocks noChangeAspect="1"/>
          </p:cNvPicPr>
          <p:nvPr userDrawn="1"/>
        </p:nvPicPr>
        <p:blipFill>
          <a:blip r:embed="rId4"/>
          <a:stretch>
            <a:fillRect/>
          </a:stretch>
        </p:blipFill>
        <p:spPr>
          <a:xfrm>
            <a:off x="6180365" y="3931920"/>
            <a:ext cx="2743200" cy="2743200"/>
          </a:xfrm>
          <a:prstGeom prst="rect">
            <a:avLst/>
          </a:prstGeom>
        </p:spPr>
      </p:pic>
      <p:sp>
        <p:nvSpPr>
          <p:cNvPr id="4" name="Slide Number Placeholder 8">
            <a:extLst>
              <a:ext uri="{FF2B5EF4-FFF2-40B4-BE49-F238E27FC236}">
                <a16:creationId xmlns:a16="http://schemas.microsoft.com/office/drawing/2014/main" id="{0312AADF-1433-4379-03EE-37F8DF688184}"/>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6" name="Content Placeholder 2">
            <a:extLst>
              <a:ext uri="{FF2B5EF4-FFF2-40B4-BE49-F238E27FC236}">
                <a16:creationId xmlns:a16="http://schemas.microsoft.com/office/drawing/2014/main" id="{053A2900-9260-37D3-ACA9-609B77F33C73}"/>
              </a:ext>
            </a:extLst>
          </p:cNvPr>
          <p:cNvSpPr>
            <a:spLocks noGrp="1"/>
          </p:cNvSpPr>
          <p:nvPr>
            <p:ph idx="10"/>
          </p:nvPr>
        </p:nvSpPr>
        <p:spPr>
          <a:xfrm>
            <a:off x="480060" y="1188720"/>
            <a:ext cx="8023860" cy="493776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112157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pic>
        <p:nvPicPr>
          <p:cNvPr id="6" name="Picture 5">
            <a:extLst>
              <a:ext uri="{FF2B5EF4-FFF2-40B4-BE49-F238E27FC236}">
                <a16:creationId xmlns:a16="http://schemas.microsoft.com/office/drawing/2014/main" id="{B9FE3330-DBF7-4C24-3583-29EC330ADCDF}"/>
              </a:ext>
            </a:extLst>
          </p:cNvPr>
          <p:cNvPicPr>
            <a:picLocks noChangeAspect="1"/>
          </p:cNvPicPr>
          <p:nvPr userDrawn="1"/>
        </p:nvPicPr>
        <p:blipFill rotWithShape="1">
          <a:blip r:embed="rId4"/>
          <a:srcRect r="13848" b="7632"/>
          <a:stretch/>
        </p:blipFill>
        <p:spPr>
          <a:xfrm>
            <a:off x="5899759" y="4220155"/>
            <a:ext cx="2696228" cy="2569582"/>
          </a:xfrm>
          <a:prstGeom prst="rect">
            <a:avLst/>
          </a:prstGeom>
        </p:spPr>
      </p:pic>
      <p:sp>
        <p:nvSpPr>
          <p:cNvPr id="4" name="Slide Number Placeholder 8">
            <a:extLst>
              <a:ext uri="{FF2B5EF4-FFF2-40B4-BE49-F238E27FC236}">
                <a16:creationId xmlns:a16="http://schemas.microsoft.com/office/drawing/2014/main" id="{69621032-FFCE-6033-F25D-CCDEC8A9E161}"/>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A245923D-DFB5-6DED-7568-60009858BD93}"/>
              </a:ext>
            </a:extLst>
          </p:cNvPr>
          <p:cNvSpPr>
            <a:spLocks noGrp="1"/>
          </p:cNvSpPr>
          <p:nvPr>
            <p:ph idx="10"/>
          </p:nvPr>
        </p:nvSpPr>
        <p:spPr>
          <a:xfrm>
            <a:off x="480060" y="1188720"/>
            <a:ext cx="8023860" cy="493776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31871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5" name="Content Placeholder 2">
            <a:extLst>
              <a:ext uri="{FF2B5EF4-FFF2-40B4-BE49-F238E27FC236}">
                <a16:creationId xmlns:a16="http://schemas.microsoft.com/office/drawing/2014/main" id="{337FD758-49E7-2787-E55E-105CD2B6A687}"/>
              </a:ext>
            </a:extLst>
          </p:cNvPr>
          <p:cNvSpPr>
            <a:spLocks noGrp="1"/>
          </p:cNvSpPr>
          <p:nvPr>
            <p:ph idx="10"/>
          </p:nvPr>
        </p:nvSpPr>
        <p:spPr>
          <a:xfrm>
            <a:off x="480060" y="1188720"/>
            <a:ext cx="3977640" cy="493776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07423594-B7DB-3DF2-FEA6-91AD358B57F4}"/>
              </a:ext>
            </a:extLst>
          </p:cNvPr>
          <p:cNvSpPr>
            <a:spLocks noGrp="1"/>
          </p:cNvSpPr>
          <p:nvPr>
            <p:ph idx="11"/>
          </p:nvPr>
        </p:nvSpPr>
        <p:spPr>
          <a:xfrm>
            <a:off x="4526280" y="1188720"/>
            <a:ext cx="3977640" cy="493776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9992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678C506-E580-4B09-B85E-F22D623F8A66}"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BBD59BF-D4E7-DE60-8F0B-7695E9CB24E3}"/>
              </a:ext>
            </a:extLst>
          </p:cNvPr>
          <p:cNvSpPr>
            <a:spLocks noGrp="1"/>
          </p:cNvSpPr>
          <p:nvPr>
            <p:ph idx="12"/>
          </p:nvPr>
        </p:nvSpPr>
        <p:spPr>
          <a:xfrm>
            <a:off x="480060" y="1188720"/>
            <a:ext cx="8092440" cy="182880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DDD03FC9-4C49-92B0-1D34-5DC8982B21C8}"/>
              </a:ext>
            </a:extLst>
          </p:cNvPr>
          <p:cNvGrpSpPr/>
          <p:nvPr userDrawn="1"/>
        </p:nvGrpSpPr>
        <p:grpSpPr>
          <a:xfrm>
            <a:off x="0" y="3511296"/>
            <a:ext cx="9137926" cy="3346704"/>
            <a:chOff x="0" y="3511296"/>
            <a:chExt cx="12183901" cy="3346704"/>
          </a:xfrm>
        </p:grpSpPr>
        <p:pic>
          <p:nvPicPr>
            <p:cNvPr id="7" name="Picture 6" descr="A person standing on a paper boat&#10;&#10;Description automatically generated">
              <a:extLst>
                <a:ext uri="{FF2B5EF4-FFF2-40B4-BE49-F238E27FC236}">
                  <a16:creationId xmlns:a16="http://schemas.microsoft.com/office/drawing/2014/main" id="{35486197-925C-E6DC-11D8-4DA0326E3CB3}"/>
                </a:ext>
              </a:extLst>
            </p:cNvPr>
            <p:cNvPicPr>
              <a:picLocks noChangeAspect="1"/>
            </p:cNvPicPr>
            <p:nvPr userDrawn="1"/>
          </p:nvPicPr>
          <p:blipFill rotWithShape="1">
            <a:blip r:embed="rId2"/>
            <a:srcRect l="-27" t="-531" r="74102" b="531"/>
            <a:stretch/>
          </p:blipFill>
          <p:spPr>
            <a:xfrm>
              <a:off x="3118533" y="3511296"/>
              <a:ext cx="3206038" cy="3346704"/>
            </a:xfrm>
            <a:prstGeom prst="rect">
              <a:avLst/>
            </a:prstGeom>
          </p:spPr>
        </p:pic>
        <p:pic>
          <p:nvPicPr>
            <p:cNvPr id="9" name="Picture 8" descr="A person standing on a paper boat&#10;&#10;Description automatically generated">
              <a:extLst>
                <a:ext uri="{FF2B5EF4-FFF2-40B4-BE49-F238E27FC236}">
                  <a16:creationId xmlns:a16="http://schemas.microsoft.com/office/drawing/2014/main" id="{FA91F748-1B56-6A19-9366-E8C47D961FFF}"/>
                </a:ext>
              </a:extLst>
            </p:cNvPr>
            <p:cNvPicPr>
              <a:picLocks noChangeAspect="1"/>
            </p:cNvPicPr>
            <p:nvPr userDrawn="1"/>
          </p:nvPicPr>
          <p:blipFill rotWithShape="1">
            <a:blip r:embed="rId2"/>
            <a:srcRect l="31996" r="19709"/>
            <a:stretch/>
          </p:blipFill>
          <p:spPr>
            <a:xfrm>
              <a:off x="6295696" y="3558582"/>
              <a:ext cx="5888205" cy="3299418"/>
            </a:xfrm>
            <a:prstGeom prst="rect">
              <a:avLst/>
            </a:prstGeom>
          </p:spPr>
        </p:pic>
        <p:pic>
          <p:nvPicPr>
            <p:cNvPr id="11" name="Picture 10" descr="A person standing on a paper boat&#10;&#10;Description automatically generated">
              <a:extLst>
                <a:ext uri="{FF2B5EF4-FFF2-40B4-BE49-F238E27FC236}">
                  <a16:creationId xmlns:a16="http://schemas.microsoft.com/office/drawing/2014/main" id="{AB1433D1-4810-B5F4-8292-71E636E8DB2A}"/>
                </a:ext>
              </a:extLst>
            </p:cNvPr>
            <p:cNvPicPr>
              <a:picLocks noChangeAspect="1"/>
            </p:cNvPicPr>
            <p:nvPr userDrawn="1"/>
          </p:nvPicPr>
          <p:blipFill rotWithShape="1">
            <a:blip r:embed="rId2"/>
            <a:srcRect l="-27" t="-531" r="74102" b="531"/>
            <a:stretch/>
          </p:blipFill>
          <p:spPr>
            <a:xfrm>
              <a:off x="0" y="3511296"/>
              <a:ext cx="3206038" cy="3346704"/>
            </a:xfrm>
            <a:prstGeom prst="rect">
              <a:avLst/>
            </a:prstGeom>
          </p:spPr>
        </p:pic>
      </p:grpSp>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14" name="Content Placeholder 2">
            <a:extLst>
              <a:ext uri="{FF2B5EF4-FFF2-40B4-BE49-F238E27FC236}">
                <a16:creationId xmlns:a16="http://schemas.microsoft.com/office/drawing/2014/main" id="{E0AD1CF3-F3D6-358C-EB01-6B057078DB53}"/>
              </a:ext>
            </a:extLst>
          </p:cNvPr>
          <p:cNvSpPr>
            <a:spLocks noGrp="1"/>
          </p:cNvSpPr>
          <p:nvPr>
            <p:ph idx="11"/>
          </p:nvPr>
        </p:nvSpPr>
        <p:spPr>
          <a:xfrm>
            <a:off x="548640" y="5760720"/>
            <a:ext cx="4114800" cy="914400"/>
          </a:xfrm>
        </p:spPr>
        <p:txBody>
          <a:bodyPr anchor="ctr" anchorCtr="0"/>
          <a:lstStyle>
            <a:lvl1pPr marL="0" indent="0">
              <a:buNone/>
              <a:defRPr sz="180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Content Placeholder 2">
            <a:extLst>
              <a:ext uri="{FF2B5EF4-FFF2-40B4-BE49-F238E27FC236}">
                <a16:creationId xmlns:a16="http://schemas.microsoft.com/office/drawing/2014/main" id="{7EA07726-1B84-556F-DCD0-F8D7C887D5AB}"/>
              </a:ext>
            </a:extLst>
          </p:cNvPr>
          <p:cNvSpPr>
            <a:spLocks noGrp="1"/>
          </p:cNvSpPr>
          <p:nvPr>
            <p:ph idx="13"/>
          </p:nvPr>
        </p:nvSpPr>
        <p:spPr>
          <a:xfrm>
            <a:off x="480060" y="3017520"/>
            <a:ext cx="4183380" cy="256032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22750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cxnSp>
        <p:nvCxnSpPr>
          <p:cNvPr id="6" name="Straight Connector 5">
            <a:extLst>
              <a:ext uri="{FF2B5EF4-FFF2-40B4-BE49-F238E27FC236}">
                <a16:creationId xmlns:a16="http://schemas.microsoft.com/office/drawing/2014/main" id="{1DACE85D-6A1A-0937-A045-9A0F22DFE6D2}"/>
              </a:ext>
            </a:extLst>
          </p:cNvPr>
          <p:cNvCxnSpPr>
            <a:cxnSpLocks/>
          </p:cNvCxnSpPr>
          <p:nvPr userDrawn="1"/>
        </p:nvCxnSpPr>
        <p:spPr>
          <a:xfrm>
            <a:off x="225812" y="1256537"/>
            <a:ext cx="874813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240030" y="822960"/>
            <a:ext cx="8709660" cy="365760"/>
          </a:xfrm>
        </p:spPr>
        <p:txBody>
          <a:bodyPr>
            <a:normAutofit/>
          </a:bodyPr>
          <a:lstStyle>
            <a:lvl1pPr marL="0" indent="0">
              <a:buNone/>
              <a:defRPr sz="15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5" name="Content Placeholder 2">
            <a:extLst>
              <a:ext uri="{FF2B5EF4-FFF2-40B4-BE49-F238E27FC236}">
                <a16:creationId xmlns:a16="http://schemas.microsoft.com/office/drawing/2014/main" id="{01DEC09F-E498-F1A0-BDA2-6E017988CD62}"/>
              </a:ext>
            </a:extLst>
          </p:cNvPr>
          <p:cNvSpPr>
            <a:spLocks noGrp="1"/>
          </p:cNvSpPr>
          <p:nvPr>
            <p:ph idx="11"/>
          </p:nvPr>
        </p:nvSpPr>
        <p:spPr>
          <a:xfrm>
            <a:off x="480060" y="1371600"/>
            <a:ext cx="3977640" cy="475488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428410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5" name="Picture 4" descr="A group of people running on a dollar sign&#10;&#10;Description automatically generated">
            <a:extLst>
              <a:ext uri="{FF2B5EF4-FFF2-40B4-BE49-F238E27FC236}">
                <a16:creationId xmlns:a16="http://schemas.microsoft.com/office/drawing/2014/main" id="{F5148CBC-244F-6B53-41A4-C69077C71127}"/>
              </a:ext>
            </a:extLst>
          </p:cNvPr>
          <p:cNvPicPr>
            <a:picLocks noChangeAspect="1"/>
          </p:cNvPicPr>
          <p:nvPr userDrawn="1"/>
        </p:nvPicPr>
        <p:blipFill rotWithShape="1">
          <a:blip r:embed="rId2"/>
          <a:srcRect b="21413"/>
          <a:stretch/>
        </p:blipFill>
        <p:spPr>
          <a:xfrm>
            <a:off x="0" y="3840481"/>
            <a:ext cx="9144000" cy="3017520"/>
          </a:xfrm>
          <a:prstGeom prst="rect">
            <a:avLst/>
          </a:prstGeom>
        </p:spPr>
      </p:pic>
      <p:pic>
        <p:nvPicPr>
          <p:cNvPr id="3" name="Picture 2">
            <a:extLst>
              <a:ext uri="{FF2B5EF4-FFF2-40B4-BE49-F238E27FC236}">
                <a16:creationId xmlns:a16="http://schemas.microsoft.com/office/drawing/2014/main" id="{FEF78C09-F28C-B36A-BAFB-D474E5341D26}"/>
              </a:ext>
            </a:extLst>
          </p:cNvPr>
          <p:cNvPicPr>
            <a:picLocks noChangeAspect="1"/>
          </p:cNvPicPr>
          <p:nvPr userDrawn="1"/>
        </p:nvPicPr>
        <p:blipFill>
          <a:blip r:embed="rId3"/>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4"/>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cxnSp>
        <p:nvCxnSpPr>
          <p:cNvPr id="6" name="Straight Connector 5">
            <a:extLst>
              <a:ext uri="{FF2B5EF4-FFF2-40B4-BE49-F238E27FC236}">
                <a16:creationId xmlns:a16="http://schemas.microsoft.com/office/drawing/2014/main" id="{1DACE85D-6A1A-0937-A045-9A0F22DFE6D2}"/>
              </a:ext>
            </a:extLst>
          </p:cNvPr>
          <p:cNvCxnSpPr>
            <a:cxnSpLocks/>
          </p:cNvCxnSpPr>
          <p:nvPr userDrawn="1"/>
        </p:nvCxnSpPr>
        <p:spPr>
          <a:xfrm>
            <a:off x="225812" y="1256537"/>
            <a:ext cx="874813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C26AF51-4EE6-AA16-E1D4-AC6E6CF30EA3}"/>
              </a:ext>
            </a:extLst>
          </p:cNvPr>
          <p:cNvSpPr>
            <a:spLocks noGrp="1"/>
          </p:cNvSpPr>
          <p:nvPr>
            <p:ph idx="10"/>
          </p:nvPr>
        </p:nvSpPr>
        <p:spPr>
          <a:xfrm>
            <a:off x="240030" y="822960"/>
            <a:ext cx="8709660" cy="365760"/>
          </a:xfrm>
        </p:spPr>
        <p:txBody>
          <a:bodyPr>
            <a:normAutofit/>
          </a:bodyPr>
          <a:lstStyle>
            <a:lvl1pPr marL="0" indent="0">
              <a:buNone/>
              <a:defRPr sz="15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
        <p:nvSpPr>
          <p:cNvPr id="7" name="Content Placeholder 2">
            <a:extLst>
              <a:ext uri="{FF2B5EF4-FFF2-40B4-BE49-F238E27FC236}">
                <a16:creationId xmlns:a16="http://schemas.microsoft.com/office/drawing/2014/main" id="{C86B5E11-DEBE-9A12-36B2-F73FF5D8F490}"/>
              </a:ext>
            </a:extLst>
          </p:cNvPr>
          <p:cNvSpPr>
            <a:spLocks noGrp="1"/>
          </p:cNvSpPr>
          <p:nvPr>
            <p:ph idx="11"/>
          </p:nvPr>
        </p:nvSpPr>
        <p:spPr>
          <a:xfrm>
            <a:off x="480060" y="1371600"/>
            <a:ext cx="8023860" cy="3383280"/>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85054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5BDBFF1-F4C6-5151-12BA-6E320EFC03D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cxnSp>
        <p:nvCxnSpPr>
          <p:cNvPr id="6" name="Straight Connector 5">
            <a:extLst>
              <a:ext uri="{FF2B5EF4-FFF2-40B4-BE49-F238E27FC236}">
                <a16:creationId xmlns:a16="http://schemas.microsoft.com/office/drawing/2014/main" id="{1DACE85D-6A1A-0937-A045-9A0F22DFE6D2}"/>
              </a:ext>
            </a:extLst>
          </p:cNvPr>
          <p:cNvCxnSpPr>
            <a:cxnSpLocks/>
          </p:cNvCxnSpPr>
          <p:nvPr userDrawn="1"/>
        </p:nvCxnSpPr>
        <p:spPr>
          <a:xfrm>
            <a:off x="225812" y="1256537"/>
            <a:ext cx="874813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B76324E-06D0-B3D3-1D78-AAF42A4A0179}"/>
              </a:ext>
            </a:extLst>
          </p:cNvPr>
          <p:cNvSpPr>
            <a:spLocks noGrp="1"/>
          </p:cNvSpPr>
          <p:nvPr>
            <p:ph idx="10"/>
          </p:nvPr>
        </p:nvSpPr>
        <p:spPr>
          <a:xfrm>
            <a:off x="240030" y="822960"/>
            <a:ext cx="8709660" cy="365760"/>
          </a:xfrm>
        </p:spPr>
        <p:txBody>
          <a:bodyPr>
            <a:normAutofit/>
          </a:bodyPr>
          <a:lstStyle>
            <a:lvl1pPr marL="0" indent="0">
              <a:buNone/>
              <a:defRPr sz="15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3123739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2"/>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buNone/>
              </a:pPr>
              <a:t>‹#›</a:t>
            </a:fld>
            <a:endParaRPr lang="en-US" sz="1050" dirty="0">
              <a:solidFill>
                <a:schemeClr val="bg1"/>
              </a:solidFill>
            </a:endParaRPr>
          </a:p>
        </p:txBody>
      </p:sp>
    </p:spTree>
    <p:extLst>
      <p:ext uri="{BB962C8B-B14F-4D97-AF65-F5344CB8AC3E}">
        <p14:creationId xmlns:p14="http://schemas.microsoft.com/office/powerpoint/2010/main" val="273438794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3" name="Picture 2" descr="A person standing in front of a group of people sitting at a table&#10;&#10;Description automatically generated">
            <a:extLst>
              <a:ext uri="{FF2B5EF4-FFF2-40B4-BE49-F238E27FC236}">
                <a16:creationId xmlns:a16="http://schemas.microsoft.com/office/drawing/2014/main" id="{2E53910A-57F5-D37F-1D92-125F682FDA96}"/>
              </a:ext>
            </a:extLst>
          </p:cNvPr>
          <p:cNvPicPr>
            <a:picLocks noChangeAspect="1"/>
          </p:cNvPicPr>
          <p:nvPr userDrawn="1"/>
        </p:nvPicPr>
        <p:blipFill rotWithShape="1">
          <a:blip r:embed="rId2"/>
          <a:srcRect t="32723"/>
          <a:stretch/>
        </p:blipFill>
        <p:spPr>
          <a:xfrm>
            <a:off x="0" y="1009934"/>
            <a:ext cx="9141714" cy="5610651"/>
          </a:xfrm>
          <a:prstGeom prst="rect">
            <a:avLst/>
          </a:prstGeom>
        </p:spPr>
      </p:pic>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4"/>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4" name="Slide Number Placeholder 8">
            <a:extLst>
              <a:ext uri="{FF2B5EF4-FFF2-40B4-BE49-F238E27FC236}">
                <a16:creationId xmlns:a16="http://schemas.microsoft.com/office/drawing/2014/main" id="{ED4D63CA-5B47-0085-F2C2-53697831CC68}"/>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Tree>
    <p:extLst>
      <p:ext uri="{BB962C8B-B14F-4D97-AF65-F5344CB8AC3E}">
        <p14:creationId xmlns:p14="http://schemas.microsoft.com/office/powerpoint/2010/main" val="39283464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FC8F8B2-6A49-7F99-AF65-4B882498F778}"/>
              </a:ext>
            </a:extLst>
          </p:cNvPr>
          <p:cNvGraphicFramePr/>
          <p:nvPr userDrawn="1"/>
        </p:nvGraphicFramePr>
        <p:xfrm>
          <a:off x="1524000" y="719667"/>
          <a:ext cx="6096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8">
            <a:extLst>
              <a:ext uri="{FF2B5EF4-FFF2-40B4-BE49-F238E27FC236}">
                <a16:creationId xmlns:a16="http://schemas.microsoft.com/office/drawing/2014/main" id="{9454FF6C-13F6-7A6A-1BA5-9BFED4F2B135}"/>
              </a:ext>
            </a:extLst>
          </p:cNvPr>
          <p:cNvSpPr txBox="1">
            <a:spLocks/>
          </p:cNvSpPr>
          <p:nvPr userDrawn="1"/>
        </p:nvSpPr>
        <p:spPr>
          <a:xfrm>
            <a:off x="8176640" y="6583680"/>
            <a:ext cx="960120" cy="274320"/>
          </a:xfrm>
          <a:prstGeom prst="rect">
            <a:avLst/>
          </a:prstGeom>
          <a:ln>
            <a:noFill/>
          </a:ln>
        </p:spPr>
        <p:txBody>
          <a:bodyPr tIns="0" bIns="0" anchor="b" anchorCtr="0"/>
          <a:lstStyle>
            <a:defPPr>
              <a:defRPr lang="en-US"/>
            </a:defPPr>
            <a:lvl1pPr marL="0" algn="l" defTabSz="914400" rtl="0" eaLnBrk="1" latinLnBrk="0" hangingPunct="1">
              <a:defRPr sz="1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PAGE</a:t>
            </a:r>
            <a:r>
              <a:rPr lang="en-US" sz="1050" dirty="0"/>
              <a:t> </a:t>
            </a:r>
            <a:r>
              <a:rPr lang="en-US" sz="1050" dirty="0">
                <a:solidFill>
                  <a:schemeClr val="accent2"/>
                </a:solidFill>
              </a:rPr>
              <a:t>|</a:t>
            </a:r>
            <a:r>
              <a:rPr lang="en-US" sz="1050" dirty="0"/>
              <a:t> </a:t>
            </a:r>
            <a:fld id="{30564C48-DBB8-4A4B-B790-E76F4480D829}" type="slidenum">
              <a:rPr lang="en-US" sz="1050" smtClean="0">
                <a:solidFill>
                  <a:schemeClr val="bg1"/>
                </a:solidFill>
              </a:rPr>
              <a:pPr/>
              <a:t>‹#›</a:t>
            </a:fld>
            <a:endParaRPr lang="en-US" sz="1050" dirty="0">
              <a:solidFill>
                <a:schemeClr val="bg1"/>
              </a:solidFill>
            </a:endParaRPr>
          </a:p>
        </p:txBody>
      </p:sp>
    </p:spTree>
    <p:extLst>
      <p:ext uri="{BB962C8B-B14F-4D97-AF65-F5344CB8AC3E}">
        <p14:creationId xmlns:p14="http://schemas.microsoft.com/office/powerpoint/2010/main" val="24034304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Content Placeholder 2">
            <a:extLst>
              <a:ext uri="{FF2B5EF4-FFF2-40B4-BE49-F238E27FC236}">
                <a16:creationId xmlns:a16="http://schemas.microsoft.com/office/drawing/2014/main" id="{F5B7EE0E-519C-23A9-0151-68B1D9D31D0E}"/>
              </a:ext>
            </a:extLst>
          </p:cNvPr>
          <p:cNvSpPr>
            <a:spLocks noGrp="1"/>
          </p:cNvSpPr>
          <p:nvPr>
            <p:ph idx="1"/>
          </p:nvPr>
        </p:nvSpPr>
        <p:spPr>
          <a:xfrm>
            <a:off x="442291" y="1253331"/>
            <a:ext cx="8622196" cy="5312425"/>
          </a:xfrm>
        </p:spPr>
        <p:txBody>
          <a:bodyPr/>
          <a:lstStyle>
            <a:lvl1pPr>
              <a:defRPr>
                <a:solidFill>
                  <a:srgbClr val="005571"/>
                </a:solidFill>
              </a:defRPr>
            </a:lvl1pPr>
            <a:lvl2pPr marL="600075" indent="-257175">
              <a:buFont typeface="Wingdings" pitchFamily="2" charset="2"/>
              <a:buChar char="§"/>
              <a:defRPr>
                <a:solidFill>
                  <a:srgbClr val="002A41"/>
                </a:solidFill>
              </a:defRPr>
            </a:lvl2pPr>
            <a:lvl3pPr marL="857250" indent="-171450">
              <a:buFont typeface="Courier New" panose="02070309020205020404" pitchFamily="49" charset="0"/>
              <a:buChar char="o"/>
              <a:defRPr>
                <a:solidFill>
                  <a:srgbClr val="002A41"/>
                </a:solidFill>
              </a:defRPr>
            </a:lvl3pPr>
            <a:lvl4pPr marL="1200150" indent="-171450">
              <a:buFont typeface="Wingdings" pitchFamily="2" charset="2"/>
              <a:buChar char="§"/>
              <a:defRPr>
                <a:solidFill>
                  <a:srgbClr val="002A41"/>
                </a:solidFill>
              </a:defRPr>
            </a:lvl4pPr>
            <a:lvl5pPr marL="1543050" indent="-171450">
              <a:buFont typeface="Courier New" panose="02070309020205020404" pitchFamily="49" charset="0"/>
              <a:buChar char="o"/>
              <a:defRPr>
                <a:solidFill>
                  <a:srgbClr val="002A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31228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cSld name="27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83C7780-4BFF-53EE-4734-43A4846748C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30D34F6-4667-AA29-4604-A2A56A92F262}"/>
              </a:ext>
            </a:extLst>
          </p:cNvPr>
          <p:cNvSpPr>
            <a:spLocks noGrp="1"/>
          </p:cNvSpPr>
          <p:nvPr>
            <p:ph type="sldNum" sz="quarter" idx="12"/>
          </p:nvPr>
        </p:nvSpPr>
        <p:spPr>
          <a:xfrm>
            <a:off x="6866165" y="6264292"/>
            <a:ext cx="2057400" cy="365125"/>
          </a:xfrm>
        </p:spPr>
        <p:txBody>
          <a:bodyPr/>
          <a:lstStyle>
            <a:lvl1pPr>
              <a:defRPr>
                <a:solidFill>
                  <a:schemeClr val="accent3"/>
                </a:solidFill>
              </a:defRPr>
            </a:lvl1pPr>
          </a:lstStyle>
          <a:p>
            <a:fld id="{E578BFC0-9C4D-EB4D-8D71-7E6CA793D99A}" type="slidenum">
              <a:rPr lang="en-US" smtClean="0"/>
              <a:pPr/>
              <a:t>‹#›</a:t>
            </a:fld>
            <a:endParaRPr lang="en-US" dirty="0"/>
          </a:p>
        </p:txBody>
      </p:sp>
    </p:spTree>
    <p:extLst>
      <p:ext uri="{BB962C8B-B14F-4D97-AF65-F5344CB8AC3E}">
        <p14:creationId xmlns:p14="http://schemas.microsoft.com/office/powerpoint/2010/main" val="2640112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3D83096-AC5E-4A3C-9106-EEFE00481E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8080542-08B7-400B-8E50-D821BC89DE4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FA0537C-05B9-408E-84C7-AFB25B0FD56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A7E29D3-FA40-486D-8E31-2D2A1D70509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18859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0"/>
            <a:ext cx="55054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3ABE1A6-ADD7-445D-B067-E614FFBDAF9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Blue"/>
          <p:cNvPicPr>
            <a:picLocks noChangeAspect="1" noChangeArrowheads="1"/>
          </p:cNvPicPr>
          <p:nvPr userDrawn="1"/>
        </p:nvPicPr>
        <p:blipFill>
          <a:blip r:embed="rId2" cstate="print"/>
          <a:srcRect t="51163"/>
          <a:stretch>
            <a:fillRect/>
          </a:stretch>
        </p:blipFill>
        <p:spPr bwMode="auto">
          <a:xfrm>
            <a:off x="0" y="0"/>
            <a:ext cx="3657600" cy="6858000"/>
          </a:xfrm>
          <a:prstGeom prst="rect">
            <a:avLst/>
          </a:prstGeom>
          <a:noFill/>
          <a:ln w="9525">
            <a:noFill/>
            <a:miter lim="800000"/>
            <a:headEnd/>
            <a:tailEnd/>
          </a:ln>
        </p:spPr>
      </p:pic>
      <p:sp>
        <p:nvSpPr>
          <p:cNvPr id="5" name="Rectangle 26"/>
          <p:cNvSpPr>
            <a:spLocks noChangeArrowheads="1"/>
          </p:cNvSpPr>
          <p:nvPr userDrawn="1"/>
        </p:nvSpPr>
        <p:spPr bwMode="auto">
          <a:xfrm>
            <a:off x="0" y="2362200"/>
            <a:ext cx="9144000" cy="1143000"/>
          </a:xfrm>
          <a:prstGeom prst="rect">
            <a:avLst/>
          </a:prstGeom>
          <a:solidFill>
            <a:schemeClr val="bg2"/>
          </a:solidFill>
          <a:ln w="9525">
            <a:noFill/>
            <a:miter lim="800000"/>
            <a:headEnd/>
            <a:tailEnd/>
          </a:ln>
          <a:effectLst/>
        </p:spPr>
        <p:txBody>
          <a:bodyPr wrap="none" anchor="ctr"/>
          <a:lstStyle/>
          <a:p>
            <a:pPr>
              <a:defRPr/>
            </a:pPr>
            <a:endParaRPr lang="en-US">
              <a:latin typeface="Arial" charset="0"/>
            </a:endParaRPr>
          </a:p>
        </p:txBody>
      </p:sp>
      <p:grpSp>
        <p:nvGrpSpPr>
          <p:cNvPr id="6" name="Group 7"/>
          <p:cNvGrpSpPr>
            <a:grpSpLocks/>
          </p:cNvGrpSpPr>
          <p:nvPr userDrawn="1"/>
        </p:nvGrpSpPr>
        <p:grpSpPr bwMode="auto">
          <a:xfrm>
            <a:off x="3276600" y="68263"/>
            <a:ext cx="7772400" cy="1714500"/>
            <a:chOff x="0" y="0"/>
            <a:chExt cx="12240" cy="2700"/>
          </a:xfrm>
        </p:grpSpPr>
        <p:pic>
          <p:nvPicPr>
            <p:cNvPr id="7" name="Picture 8" descr="logoCM"/>
            <p:cNvPicPr>
              <a:picLocks noChangeAspect="1" noChangeArrowheads="1"/>
            </p:cNvPicPr>
            <p:nvPr/>
          </p:nvPicPr>
          <p:blipFill>
            <a:blip r:embed="rId3" cstate="print"/>
            <a:srcRect/>
            <a:stretch>
              <a:fillRect/>
            </a:stretch>
          </p:blipFill>
          <p:spPr bwMode="auto">
            <a:xfrm>
              <a:off x="5220" y="0"/>
              <a:ext cx="1710" cy="1496"/>
            </a:xfrm>
            <a:prstGeom prst="rect">
              <a:avLst/>
            </a:prstGeom>
            <a:noFill/>
            <a:ln w="9525" algn="in">
              <a:noFill/>
              <a:miter lim="800000"/>
              <a:headEnd/>
              <a:tailEnd/>
            </a:ln>
          </p:spPr>
        </p:pic>
        <p:sp>
          <p:nvSpPr>
            <p:cNvPr id="8" name="Text Box 9"/>
            <p:cNvSpPr txBox="1">
              <a:spLocks noChangeArrowheads="1"/>
            </p:cNvSpPr>
            <p:nvPr/>
          </p:nvSpPr>
          <p:spPr bwMode="auto">
            <a:xfrm>
              <a:off x="0" y="1350"/>
              <a:ext cx="12240" cy="1350"/>
            </a:xfrm>
            <a:prstGeom prst="rect">
              <a:avLst/>
            </a:prstGeom>
            <a:noFill/>
            <a:ln w="9525" algn="in">
              <a:noFill/>
              <a:miter lim="800000"/>
              <a:headEnd/>
              <a:tailEnd/>
            </a:ln>
            <a:effectLst/>
          </p:spPr>
          <p:txBody>
            <a:bodyPr lIns="36576" tIns="36576" rIns="36576" bIns="36576"/>
            <a:lstStyle/>
            <a:p>
              <a:pPr algn="ctr">
                <a:defRPr/>
              </a:pPr>
              <a:r>
                <a:rPr lang="en-US" sz="2400">
                  <a:solidFill>
                    <a:srgbClr val="2D338E"/>
                  </a:solidFill>
                  <a:latin typeface="Arial" charset="0"/>
                </a:rPr>
                <a:t>Cavanaugh Macdonald </a:t>
              </a:r>
            </a:p>
            <a:p>
              <a:pPr algn="ctr">
                <a:defRPr/>
              </a:pPr>
              <a:r>
                <a:rPr lang="en-US" sz="1400">
                  <a:solidFill>
                    <a:srgbClr val="838281"/>
                  </a:solidFill>
                  <a:effectLst>
                    <a:outerShdw blurRad="38100" dist="38100" dir="2700000" algn="tl">
                      <a:srgbClr val="C0C0C0"/>
                    </a:outerShdw>
                  </a:effectLst>
                  <a:latin typeface="AvantGarde Bk BT" pitchFamily="34" charset="0"/>
                </a:rPr>
                <a:t>C O N S U L T I N G, L L C</a:t>
              </a:r>
            </a:p>
            <a:p>
              <a:pPr algn="ctr">
                <a:defRPr/>
              </a:pPr>
              <a:r>
                <a:rPr lang="en-US" sz="1100" i="1">
                  <a:solidFill>
                    <a:srgbClr val="838281"/>
                  </a:solidFill>
                  <a:latin typeface="Arial" charset="0"/>
                </a:rPr>
                <a:t>The experience and dedication you deserve</a:t>
              </a:r>
            </a:p>
            <a:p>
              <a:pPr algn="ctr">
                <a:defRPr/>
              </a:pPr>
              <a:endParaRPr lang="en-US" sz="1100" i="1">
                <a:solidFill>
                  <a:srgbClr val="838281"/>
                </a:solidFill>
                <a:latin typeface="Arial" charset="0"/>
              </a:endParaRPr>
            </a:p>
            <a:p>
              <a:pPr algn="ctr">
                <a:defRPr/>
              </a:pPr>
              <a:endParaRPr lang="en-US" sz="1100" i="1">
                <a:solidFill>
                  <a:srgbClr val="838281"/>
                </a:solidFill>
                <a:latin typeface="Arial" charset="0"/>
              </a:endParaRPr>
            </a:p>
            <a:p>
              <a:pPr>
                <a:defRPr/>
              </a:pPr>
              <a:endParaRPr lang="en-US">
                <a:latin typeface="Arial" charset="0"/>
              </a:endParaRPr>
            </a:p>
          </p:txBody>
        </p:sp>
      </p:grpSp>
      <p:pic>
        <p:nvPicPr>
          <p:cNvPr id="9" name="Picture 20" descr="MPj04001290000[1]"/>
          <p:cNvPicPr>
            <a:picLocks noChangeAspect="1" noChangeArrowheads="1"/>
          </p:cNvPicPr>
          <p:nvPr userDrawn="1"/>
        </p:nvPicPr>
        <p:blipFill>
          <a:blip r:embed="rId4" cstate="print"/>
          <a:srcRect/>
          <a:stretch>
            <a:fillRect/>
          </a:stretch>
        </p:blipFill>
        <p:spPr bwMode="auto">
          <a:xfrm>
            <a:off x="76200" y="3657600"/>
            <a:ext cx="1565275" cy="2286000"/>
          </a:xfrm>
          <a:prstGeom prst="rect">
            <a:avLst/>
          </a:prstGeom>
          <a:noFill/>
          <a:ln w="9525">
            <a:solidFill>
              <a:srgbClr val="333333"/>
            </a:solidFill>
            <a:miter lim="800000"/>
            <a:headEnd/>
            <a:tailEnd/>
          </a:ln>
        </p:spPr>
      </p:pic>
      <p:pic>
        <p:nvPicPr>
          <p:cNvPr id="10" name="Picture 21" descr="MPj03960420000[1]"/>
          <p:cNvPicPr>
            <a:picLocks noChangeAspect="1" noChangeArrowheads="1"/>
          </p:cNvPicPr>
          <p:nvPr userDrawn="1"/>
        </p:nvPicPr>
        <p:blipFill>
          <a:blip r:embed="rId5" cstate="print"/>
          <a:srcRect l="45703"/>
          <a:stretch>
            <a:fillRect/>
          </a:stretch>
        </p:blipFill>
        <p:spPr bwMode="auto">
          <a:xfrm>
            <a:off x="1716088" y="3657600"/>
            <a:ext cx="1865312" cy="2286000"/>
          </a:xfrm>
          <a:prstGeom prst="rect">
            <a:avLst/>
          </a:prstGeom>
          <a:noFill/>
          <a:ln w="3175">
            <a:noFill/>
            <a:miter lim="800000"/>
            <a:headEnd/>
            <a:tailEnd/>
          </a:ln>
        </p:spPr>
      </p:pic>
      <p:pic>
        <p:nvPicPr>
          <p:cNvPr id="11" name="Picture 24" descr="MPj03168070000[1]"/>
          <p:cNvPicPr>
            <a:picLocks noChangeAspect="1" noChangeArrowheads="1"/>
          </p:cNvPicPr>
          <p:nvPr userDrawn="1"/>
        </p:nvPicPr>
        <p:blipFill>
          <a:blip r:embed="rId6" cstate="print"/>
          <a:srcRect t="21617"/>
          <a:stretch>
            <a:fillRect/>
          </a:stretch>
        </p:blipFill>
        <p:spPr bwMode="auto">
          <a:xfrm>
            <a:off x="471488" y="152400"/>
            <a:ext cx="2714625" cy="2066925"/>
          </a:xfrm>
          <a:prstGeom prst="rect">
            <a:avLst/>
          </a:prstGeom>
          <a:noFill/>
          <a:ln w="9525">
            <a:solidFill>
              <a:srgbClr val="333333"/>
            </a:solidFill>
            <a:miter lim="800000"/>
            <a:headEnd/>
            <a:tailEnd/>
          </a:ln>
        </p:spPr>
      </p:pic>
      <p:sp>
        <p:nvSpPr>
          <p:cNvPr id="4098" name="Rectangle 2"/>
          <p:cNvSpPr>
            <a:spLocks noGrp="1" noChangeArrowheads="1"/>
          </p:cNvSpPr>
          <p:nvPr>
            <p:ph type="ctrTitle"/>
          </p:nvPr>
        </p:nvSpPr>
        <p:spPr>
          <a:xfrm>
            <a:off x="1676400" y="2187575"/>
            <a:ext cx="7086600" cy="1470025"/>
          </a:xfrm>
        </p:spPr>
        <p:txBody>
          <a:bodyPr/>
          <a:lstStyle>
            <a:lvl1pPr algn="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3962400" y="3886200"/>
            <a:ext cx="48006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243E05D-0523-4117-B2BE-6AEBCF05B16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8A88AAF-8B84-49FA-88CA-900AD830D5F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3C6B9EB-D6B1-46C8-A3F2-D17641743BE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4E595E61-9BB7-4DD7-99AC-EA1E62ECAF8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04168790-A5EA-47E3-86AE-A203B3F45D2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9C5F65D-7666-4C29-B1A0-70F33A9362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CAC88D7-3FE4-4E29-8350-40B8152F8AB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41AEFCA-4729-4ADA-A5D2-28D2B6BED3F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B9A5C9-70B8-4550-BCF6-E0EBA534E11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2D1DBE1-7382-49C0-A239-59C59693C4E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18859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0"/>
            <a:ext cx="55054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C668424-677E-432A-89C9-DA099954FFE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Blue"/>
          <p:cNvPicPr>
            <a:picLocks noChangeAspect="1" noChangeArrowheads="1"/>
          </p:cNvPicPr>
          <p:nvPr userDrawn="1"/>
        </p:nvPicPr>
        <p:blipFill>
          <a:blip r:embed="rId2" cstate="print"/>
          <a:srcRect t="51163"/>
          <a:stretch>
            <a:fillRect/>
          </a:stretch>
        </p:blipFill>
        <p:spPr bwMode="auto">
          <a:xfrm>
            <a:off x="0" y="0"/>
            <a:ext cx="3657600" cy="6858000"/>
          </a:xfrm>
          <a:prstGeom prst="rect">
            <a:avLst/>
          </a:prstGeom>
          <a:noFill/>
          <a:ln w="9525">
            <a:noFill/>
            <a:miter lim="800000"/>
            <a:headEnd/>
            <a:tailEnd/>
          </a:ln>
        </p:spPr>
      </p:pic>
      <p:sp>
        <p:nvSpPr>
          <p:cNvPr id="5" name="Rectangle 26"/>
          <p:cNvSpPr>
            <a:spLocks noChangeArrowheads="1"/>
          </p:cNvSpPr>
          <p:nvPr userDrawn="1"/>
        </p:nvSpPr>
        <p:spPr bwMode="auto">
          <a:xfrm>
            <a:off x="0" y="2362200"/>
            <a:ext cx="9144000" cy="1143000"/>
          </a:xfrm>
          <a:prstGeom prst="rect">
            <a:avLst/>
          </a:prstGeom>
          <a:solidFill>
            <a:schemeClr val="bg2"/>
          </a:solidFill>
          <a:ln w="9525">
            <a:noFill/>
            <a:miter lim="800000"/>
            <a:headEnd/>
            <a:tailEnd/>
          </a:ln>
          <a:effectLst/>
        </p:spPr>
        <p:txBody>
          <a:bodyPr wrap="none" anchor="ctr"/>
          <a:lstStyle/>
          <a:p>
            <a:pPr>
              <a:defRPr/>
            </a:pPr>
            <a:endParaRPr lang="en-US">
              <a:latin typeface="Arial" charset="0"/>
            </a:endParaRPr>
          </a:p>
        </p:txBody>
      </p:sp>
      <p:grpSp>
        <p:nvGrpSpPr>
          <p:cNvPr id="6" name="Group 7"/>
          <p:cNvGrpSpPr>
            <a:grpSpLocks/>
          </p:cNvGrpSpPr>
          <p:nvPr userDrawn="1"/>
        </p:nvGrpSpPr>
        <p:grpSpPr bwMode="auto">
          <a:xfrm>
            <a:off x="3276600" y="68263"/>
            <a:ext cx="7772400" cy="1714500"/>
            <a:chOff x="0" y="0"/>
            <a:chExt cx="12240" cy="2700"/>
          </a:xfrm>
        </p:grpSpPr>
        <p:pic>
          <p:nvPicPr>
            <p:cNvPr id="7" name="Picture 8" descr="logoCM"/>
            <p:cNvPicPr>
              <a:picLocks noChangeAspect="1" noChangeArrowheads="1"/>
            </p:cNvPicPr>
            <p:nvPr/>
          </p:nvPicPr>
          <p:blipFill>
            <a:blip r:embed="rId3" cstate="print"/>
            <a:srcRect/>
            <a:stretch>
              <a:fillRect/>
            </a:stretch>
          </p:blipFill>
          <p:spPr bwMode="auto">
            <a:xfrm>
              <a:off x="5220" y="0"/>
              <a:ext cx="1710" cy="1496"/>
            </a:xfrm>
            <a:prstGeom prst="rect">
              <a:avLst/>
            </a:prstGeom>
            <a:noFill/>
            <a:ln w="9525" algn="in">
              <a:noFill/>
              <a:miter lim="800000"/>
              <a:headEnd/>
              <a:tailEnd/>
            </a:ln>
          </p:spPr>
        </p:pic>
        <p:sp>
          <p:nvSpPr>
            <p:cNvPr id="8" name="Text Box 9"/>
            <p:cNvSpPr txBox="1">
              <a:spLocks noChangeArrowheads="1"/>
            </p:cNvSpPr>
            <p:nvPr/>
          </p:nvSpPr>
          <p:spPr bwMode="auto">
            <a:xfrm>
              <a:off x="0" y="1350"/>
              <a:ext cx="12240" cy="1350"/>
            </a:xfrm>
            <a:prstGeom prst="rect">
              <a:avLst/>
            </a:prstGeom>
            <a:noFill/>
            <a:ln w="9525" algn="in">
              <a:noFill/>
              <a:miter lim="800000"/>
              <a:headEnd/>
              <a:tailEnd/>
            </a:ln>
            <a:effectLst/>
          </p:spPr>
          <p:txBody>
            <a:bodyPr lIns="36576" tIns="36576" rIns="36576" bIns="36576"/>
            <a:lstStyle/>
            <a:p>
              <a:pPr algn="ctr">
                <a:defRPr/>
              </a:pPr>
              <a:r>
                <a:rPr lang="en-US" sz="2400">
                  <a:solidFill>
                    <a:srgbClr val="2D338E"/>
                  </a:solidFill>
                  <a:latin typeface="Arial" charset="0"/>
                </a:rPr>
                <a:t>Cavanaugh Macdonald </a:t>
              </a:r>
            </a:p>
            <a:p>
              <a:pPr algn="ctr">
                <a:defRPr/>
              </a:pPr>
              <a:r>
                <a:rPr lang="en-US" sz="1400">
                  <a:solidFill>
                    <a:srgbClr val="838281"/>
                  </a:solidFill>
                  <a:effectLst>
                    <a:outerShdw blurRad="38100" dist="38100" dir="2700000" algn="tl">
                      <a:srgbClr val="C0C0C0"/>
                    </a:outerShdw>
                  </a:effectLst>
                  <a:latin typeface="AvantGarde Bk BT" pitchFamily="34" charset="0"/>
                </a:rPr>
                <a:t>C O N S U L T I N G, L L C</a:t>
              </a:r>
            </a:p>
            <a:p>
              <a:pPr algn="ctr">
                <a:defRPr/>
              </a:pPr>
              <a:r>
                <a:rPr lang="en-US" sz="1100" i="1">
                  <a:solidFill>
                    <a:srgbClr val="838281"/>
                  </a:solidFill>
                  <a:latin typeface="Arial" charset="0"/>
                </a:rPr>
                <a:t>The experience and dedication you deserve</a:t>
              </a:r>
            </a:p>
            <a:p>
              <a:pPr algn="ctr">
                <a:defRPr/>
              </a:pPr>
              <a:endParaRPr lang="en-US" sz="1100" i="1">
                <a:solidFill>
                  <a:srgbClr val="838281"/>
                </a:solidFill>
                <a:latin typeface="Arial" charset="0"/>
              </a:endParaRPr>
            </a:p>
            <a:p>
              <a:pPr algn="ctr">
                <a:defRPr/>
              </a:pPr>
              <a:endParaRPr lang="en-US" sz="1100" i="1">
                <a:solidFill>
                  <a:srgbClr val="838281"/>
                </a:solidFill>
                <a:latin typeface="Arial" charset="0"/>
              </a:endParaRPr>
            </a:p>
            <a:p>
              <a:pPr>
                <a:defRPr/>
              </a:pPr>
              <a:endParaRPr lang="en-US">
                <a:latin typeface="Arial" charset="0"/>
              </a:endParaRPr>
            </a:p>
          </p:txBody>
        </p:sp>
      </p:grpSp>
      <p:pic>
        <p:nvPicPr>
          <p:cNvPr id="9" name="Picture 20" descr="MPj04001290000[1]"/>
          <p:cNvPicPr>
            <a:picLocks noChangeAspect="1" noChangeArrowheads="1"/>
          </p:cNvPicPr>
          <p:nvPr userDrawn="1"/>
        </p:nvPicPr>
        <p:blipFill>
          <a:blip r:embed="rId4" cstate="print"/>
          <a:srcRect/>
          <a:stretch>
            <a:fillRect/>
          </a:stretch>
        </p:blipFill>
        <p:spPr bwMode="auto">
          <a:xfrm>
            <a:off x="76200" y="3657600"/>
            <a:ext cx="1565275" cy="2286000"/>
          </a:xfrm>
          <a:prstGeom prst="rect">
            <a:avLst/>
          </a:prstGeom>
          <a:noFill/>
          <a:ln w="9525">
            <a:solidFill>
              <a:srgbClr val="333333"/>
            </a:solidFill>
            <a:miter lim="800000"/>
            <a:headEnd/>
            <a:tailEnd/>
          </a:ln>
        </p:spPr>
      </p:pic>
      <p:pic>
        <p:nvPicPr>
          <p:cNvPr id="10" name="Picture 21" descr="MPj03960420000[1]"/>
          <p:cNvPicPr>
            <a:picLocks noChangeAspect="1" noChangeArrowheads="1"/>
          </p:cNvPicPr>
          <p:nvPr userDrawn="1"/>
        </p:nvPicPr>
        <p:blipFill>
          <a:blip r:embed="rId5" cstate="print"/>
          <a:srcRect l="45703"/>
          <a:stretch>
            <a:fillRect/>
          </a:stretch>
        </p:blipFill>
        <p:spPr bwMode="auto">
          <a:xfrm>
            <a:off x="1716088" y="3657600"/>
            <a:ext cx="1865312" cy="2286000"/>
          </a:xfrm>
          <a:prstGeom prst="rect">
            <a:avLst/>
          </a:prstGeom>
          <a:noFill/>
          <a:ln w="3175">
            <a:noFill/>
            <a:miter lim="800000"/>
            <a:headEnd/>
            <a:tailEnd/>
          </a:ln>
        </p:spPr>
      </p:pic>
      <p:pic>
        <p:nvPicPr>
          <p:cNvPr id="11" name="Picture 24" descr="MPj03168070000[1]"/>
          <p:cNvPicPr>
            <a:picLocks noChangeAspect="1" noChangeArrowheads="1"/>
          </p:cNvPicPr>
          <p:nvPr userDrawn="1"/>
        </p:nvPicPr>
        <p:blipFill>
          <a:blip r:embed="rId6" cstate="print"/>
          <a:srcRect t="21617"/>
          <a:stretch>
            <a:fillRect/>
          </a:stretch>
        </p:blipFill>
        <p:spPr bwMode="auto">
          <a:xfrm>
            <a:off x="471488" y="152400"/>
            <a:ext cx="2714625" cy="2066925"/>
          </a:xfrm>
          <a:prstGeom prst="rect">
            <a:avLst/>
          </a:prstGeom>
          <a:noFill/>
          <a:ln w="9525">
            <a:solidFill>
              <a:srgbClr val="333333"/>
            </a:solidFill>
            <a:miter lim="800000"/>
            <a:headEnd/>
            <a:tailEnd/>
          </a:ln>
        </p:spPr>
      </p:pic>
      <p:sp>
        <p:nvSpPr>
          <p:cNvPr id="4098" name="Rectangle 2"/>
          <p:cNvSpPr>
            <a:spLocks noGrp="1" noChangeArrowheads="1"/>
          </p:cNvSpPr>
          <p:nvPr>
            <p:ph type="ctrTitle"/>
          </p:nvPr>
        </p:nvSpPr>
        <p:spPr>
          <a:xfrm>
            <a:off x="1676400" y="2187575"/>
            <a:ext cx="7086600" cy="1470025"/>
          </a:xfrm>
        </p:spPr>
        <p:txBody>
          <a:bodyPr/>
          <a:lstStyle>
            <a:lvl1pPr algn="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3962400" y="3886200"/>
            <a:ext cx="48006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8B4465D-A46D-4AC4-952A-A9352A054FA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F166E5D-954B-430B-A3E5-0094625D486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8A09469-98D4-44E1-9744-F68C4F21CA6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366FB61-5576-4E55-890B-A698F90F43A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75E5621-2808-4A09-A6A9-0B5E7DA24A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3B5BF092-35ED-4567-9F5A-2673999290F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9D2B7D7-F209-49A2-AF22-A5AD1D361D0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175E2AD-9C01-4750-84C9-B9B4F7918C5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4F54D90-7B83-4C60-B644-5C7DA3CCB73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B400855-C3A8-4038-BA31-21B69C792D1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18859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0"/>
            <a:ext cx="55054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F45C776-55A1-48B7-992F-798D2DF205E6}"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 WITH LARGE IMAG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 Placeholder 76"/>
          <p:cNvSpPr>
            <a:spLocks noGrp="1"/>
          </p:cNvSpPr>
          <p:nvPr>
            <p:ph type="body" sz="quarter" idx="12" hasCustomPrompt="1"/>
          </p:nvPr>
        </p:nvSpPr>
        <p:spPr>
          <a:xfrm>
            <a:off x="457200" y="3581400"/>
            <a:ext cx="2814951" cy="231678"/>
          </a:xfrm>
        </p:spPr>
        <p:txBody>
          <a:bodyPr anchor="ctr" anchorCtr="0">
            <a:normAutofit/>
          </a:bodyPr>
          <a:lstStyle>
            <a:lvl1pPr marL="0" indent="0" algn="l">
              <a:buNone/>
              <a:defRPr sz="750" cap="all" baseline="0">
                <a:solidFill>
                  <a:schemeClr val="bg1"/>
                </a:solidFill>
              </a:defRPr>
            </a:lvl1pPr>
          </a:lstStyle>
          <a:p>
            <a:pPr lvl="0"/>
            <a:fld id="{01B9CE96-90C7-9F48-9828-6D1950F49384}" type="datetime3">
              <a:rPr lang="en-US" smtClean="0"/>
              <a:t>7 May 2017</a:t>
            </a:fld>
            <a:endParaRPr lang="en-US" dirty="0"/>
          </a:p>
        </p:txBody>
      </p:sp>
      <p:sp>
        <p:nvSpPr>
          <p:cNvPr id="14" name="Text Placeholder 4"/>
          <p:cNvSpPr>
            <a:spLocks noGrp="1"/>
          </p:cNvSpPr>
          <p:nvPr>
            <p:ph type="body" sz="quarter" idx="14" hasCustomPrompt="1"/>
          </p:nvPr>
        </p:nvSpPr>
        <p:spPr>
          <a:xfrm>
            <a:off x="456839" y="3314514"/>
            <a:ext cx="3657600" cy="202169"/>
          </a:xfrm>
        </p:spPr>
        <p:txBody>
          <a:bodyPr vert="horz" lIns="0" tIns="0" rIns="0" bIns="0" rtlCol="0" anchor="t" anchorCtr="0">
            <a:noAutofit/>
          </a:bodyPr>
          <a:lstStyle>
            <a:lvl1pPr marL="0" indent="0">
              <a:buNone/>
              <a:defRPr lang="en-US" sz="1200" b="0" dirty="0" smtClean="0">
                <a:solidFill>
                  <a:schemeClr val="bg1"/>
                </a:solidFill>
                <a:latin typeface="+mj-lt"/>
                <a:ea typeface="+mj-ea"/>
                <a:cs typeface="+mj-cs"/>
              </a:defRPr>
            </a:lvl1pPr>
          </a:lstStyle>
          <a:p>
            <a:pPr lvl="0">
              <a:lnSpc>
                <a:spcPct val="90000"/>
              </a:lnSpc>
              <a:spcBef>
                <a:spcPct val="0"/>
              </a:spcBef>
            </a:pPr>
            <a:r>
              <a:rPr lang="en-US" dirty="0"/>
              <a:t>Name Surname</a:t>
            </a:r>
          </a:p>
        </p:txBody>
      </p:sp>
      <p:sp>
        <p:nvSpPr>
          <p:cNvPr id="5" name="Text Placeholder 4"/>
          <p:cNvSpPr>
            <a:spLocks noGrp="1"/>
          </p:cNvSpPr>
          <p:nvPr>
            <p:ph type="body" sz="quarter" idx="15" hasCustomPrompt="1"/>
          </p:nvPr>
        </p:nvSpPr>
        <p:spPr>
          <a:xfrm>
            <a:off x="457200" y="1905000"/>
            <a:ext cx="5829662" cy="1143000"/>
          </a:xfrm>
        </p:spPr>
        <p:txBody>
          <a:bodyPr>
            <a:normAutofit/>
          </a:bodyPr>
          <a:lstStyle>
            <a:lvl1pPr marL="0" indent="0">
              <a:lnSpc>
                <a:spcPct val="100000"/>
              </a:lnSpc>
              <a:spcBef>
                <a:spcPts val="0"/>
              </a:spcBef>
              <a:buFontTx/>
              <a:buNone/>
              <a:defRPr sz="1500" baseline="0">
                <a:solidFill>
                  <a:schemeClr val="bg1"/>
                </a:solidFill>
              </a:defRPr>
            </a:lvl1pPr>
            <a:lvl2pPr marL="171446" indent="0">
              <a:buFontTx/>
              <a:buNone/>
              <a:defRPr/>
            </a:lvl2pPr>
            <a:lvl3pPr marL="308602" indent="0">
              <a:buFontTx/>
              <a:buNone/>
              <a:defRPr/>
            </a:lvl3pPr>
            <a:lvl4pPr marL="445759" indent="0">
              <a:buFontTx/>
              <a:buNone/>
              <a:defRPr/>
            </a:lvl4pPr>
            <a:lvl5pPr marL="548626" indent="0">
              <a:buFontTx/>
              <a:buNone/>
              <a:defRPr/>
            </a:lvl5pPr>
          </a:lstStyle>
          <a:p>
            <a:pPr lvl="0"/>
            <a:r>
              <a:rPr lang="en-US" dirty="0"/>
              <a:t>Subhead line 1</a:t>
            </a:r>
          </a:p>
          <a:p>
            <a:pPr lvl="0"/>
            <a:r>
              <a:rPr lang="en-US" dirty="0"/>
              <a:t>Subhead line 2</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1830" y="5791200"/>
            <a:ext cx="1433543" cy="731520"/>
          </a:xfrm>
          <a:prstGeom prst="rect">
            <a:avLst/>
          </a:prstGeom>
        </p:spPr>
      </p:pic>
      <p:sp>
        <p:nvSpPr>
          <p:cNvPr id="32" name="Title 1"/>
          <p:cNvSpPr>
            <a:spLocks noGrp="1"/>
          </p:cNvSpPr>
          <p:nvPr>
            <p:ph type="ctrTitle" hasCustomPrompt="1"/>
          </p:nvPr>
        </p:nvSpPr>
        <p:spPr>
          <a:xfrm>
            <a:off x="456838" y="942405"/>
            <a:ext cx="5829662" cy="886397"/>
          </a:xfrm>
        </p:spPr>
        <p:txBody>
          <a:bodyPr anchor="b" anchorCtr="0"/>
          <a:lstStyle>
            <a:lvl1pPr algn="l">
              <a:lnSpc>
                <a:spcPct val="80000"/>
              </a:lnSpc>
              <a:defRPr sz="3600" b="1" baseline="0">
                <a:solidFill>
                  <a:schemeClr val="bg1"/>
                </a:solidFill>
              </a:defRPr>
            </a:lvl1pPr>
          </a:lstStyle>
          <a:p>
            <a:r>
              <a:rPr lang="en-US" dirty="0"/>
              <a:t>Title line 1</a:t>
            </a:r>
            <a:br>
              <a:rPr lang="en-US" dirty="0"/>
            </a:br>
            <a:r>
              <a:rPr lang="en-US" dirty="0"/>
              <a:t>Title line 2</a:t>
            </a:r>
          </a:p>
        </p:txBody>
      </p:sp>
    </p:spTree>
    <p:extLst>
      <p:ext uri="{BB962C8B-B14F-4D97-AF65-F5344CB8AC3E}">
        <p14:creationId xmlns:p14="http://schemas.microsoft.com/office/powerpoint/2010/main" val="8756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4">
          <p15:clr>
            <a:srgbClr val="FBAE40"/>
          </p15:clr>
        </p15:guide>
        <p15:guide id="2" orient="horz" pos="144">
          <p15:clr>
            <a:srgbClr val="FBAE40"/>
          </p15:clr>
        </p15:guide>
        <p15:guide id="3" orient="horz" pos="4176">
          <p15:clr>
            <a:srgbClr val="FBAE40"/>
          </p15:clr>
        </p15:guide>
        <p15:guide id="4" pos="753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WITH BLUE BACKGROUN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 Placeholder 76"/>
          <p:cNvSpPr>
            <a:spLocks noGrp="1"/>
          </p:cNvSpPr>
          <p:nvPr>
            <p:ph type="body" sz="quarter" idx="12" hasCustomPrompt="1"/>
          </p:nvPr>
        </p:nvSpPr>
        <p:spPr>
          <a:xfrm>
            <a:off x="456590" y="3578322"/>
            <a:ext cx="2814951" cy="231678"/>
          </a:xfrm>
        </p:spPr>
        <p:txBody>
          <a:bodyPr anchor="ctr" anchorCtr="0">
            <a:normAutofit/>
          </a:bodyPr>
          <a:lstStyle>
            <a:lvl1pPr marL="0" indent="0" algn="l">
              <a:buNone/>
              <a:defRPr sz="750" cap="all" baseline="0">
                <a:solidFill>
                  <a:schemeClr val="bg1"/>
                </a:solidFill>
              </a:defRPr>
            </a:lvl1pPr>
          </a:lstStyle>
          <a:p>
            <a:pPr lvl="0"/>
            <a:fld id="{01B9CE96-90C7-9F48-9828-6D1950F49384}" type="datetime3">
              <a:rPr lang="en-US" smtClean="0"/>
              <a:t>19 June 2017</a:t>
            </a:fld>
            <a:endParaRPr lang="en-US" dirty="0"/>
          </a:p>
        </p:txBody>
      </p:sp>
      <p:sp>
        <p:nvSpPr>
          <p:cNvPr id="14" name="Text Placeholder 4"/>
          <p:cNvSpPr>
            <a:spLocks noGrp="1"/>
          </p:cNvSpPr>
          <p:nvPr>
            <p:ph type="body" sz="quarter" idx="14" hasCustomPrompt="1"/>
          </p:nvPr>
        </p:nvSpPr>
        <p:spPr>
          <a:xfrm>
            <a:off x="456229" y="3314514"/>
            <a:ext cx="3657600" cy="202169"/>
          </a:xfrm>
        </p:spPr>
        <p:txBody>
          <a:bodyPr vert="horz" lIns="0" tIns="0" rIns="0" bIns="0" rtlCol="0" anchor="t" anchorCtr="0">
            <a:noAutofit/>
          </a:bodyPr>
          <a:lstStyle>
            <a:lvl1pPr marL="0" indent="0">
              <a:buNone/>
              <a:defRPr lang="en-US" sz="1200" b="0" dirty="0" smtClean="0">
                <a:solidFill>
                  <a:schemeClr val="bg1"/>
                </a:solidFill>
                <a:latin typeface="+mj-lt"/>
                <a:ea typeface="+mj-ea"/>
                <a:cs typeface="+mj-cs"/>
              </a:defRPr>
            </a:lvl1pPr>
          </a:lstStyle>
          <a:p>
            <a:pPr lvl="0">
              <a:lnSpc>
                <a:spcPct val="90000"/>
              </a:lnSpc>
              <a:spcBef>
                <a:spcPct val="0"/>
              </a:spcBef>
            </a:pPr>
            <a:r>
              <a:rPr lang="en-US" dirty="0"/>
              <a:t>Name Surname</a:t>
            </a:r>
          </a:p>
        </p:txBody>
      </p:sp>
      <p:sp>
        <p:nvSpPr>
          <p:cNvPr id="5" name="Text Placeholder 4"/>
          <p:cNvSpPr>
            <a:spLocks noGrp="1"/>
          </p:cNvSpPr>
          <p:nvPr>
            <p:ph type="body" sz="quarter" idx="15" hasCustomPrompt="1"/>
          </p:nvPr>
        </p:nvSpPr>
        <p:spPr>
          <a:xfrm>
            <a:off x="456590" y="1905000"/>
            <a:ext cx="5830271" cy="1143000"/>
          </a:xfrm>
        </p:spPr>
        <p:txBody>
          <a:bodyPr>
            <a:normAutofit/>
          </a:bodyPr>
          <a:lstStyle>
            <a:lvl1pPr marL="0" indent="0">
              <a:lnSpc>
                <a:spcPct val="100000"/>
              </a:lnSpc>
              <a:spcBef>
                <a:spcPts val="0"/>
              </a:spcBef>
              <a:buFontTx/>
              <a:buNone/>
              <a:defRPr sz="1500" baseline="0">
                <a:solidFill>
                  <a:schemeClr val="bg1"/>
                </a:solidFill>
              </a:defRPr>
            </a:lvl1pPr>
            <a:lvl2pPr marL="171446" indent="0">
              <a:buFontTx/>
              <a:buNone/>
              <a:defRPr/>
            </a:lvl2pPr>
            <a:lvl3pPr marL="308602" indent="0">
              <a:buFontTx/>
              <a:buNone/>
              <a:defRPr/>
            </a:lvl3pPr>
            <a:lvl4pPr marL="445759" indent="0">
              <a:buFontTx/>
              <a:buNone/>
              <a:defRPr/>
            </a:lvl4pPr>
            <a:lvl5pPr marL="548626" indent="0">
              <a:buFontTx/>
              <a:buNone/>
              <a:defRPr/>
            </a:lvl5pPr>
          </a:lstStyle>
          <a:p>
            <a:pPr lvl="0"/>
            <a:r>
              <a:rPr lang="en-US" dirty="0"/>
              <a:t>Subhead line 1</a:t>
            </a:r>
          </a:p>
          <a:p>
            <a:pPr lvl="0"/>
            <a:r>
              <a:rPr lang="en-US" dirty="0"/>
              <a:t>Subhead line 2</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1220" y="5791200"/>
            <a:ext cx="1433543" cy="731520"/>
          </a:xfrm>
          <a:prstGeom prst="rect">
            <a:avLst/>
          </a:prstGeom>
        </p:spPr>
      </p:pic>
      <p:sp>
        <p:nvSpPr>
          <p:cNvPr id="32" name="Title 1"/>
          <p:cNvSpPr>
            <a:spLocks noGrp="1"/>
          </p:cNvSpPr>
          <p:nvPr>
            <p:ph type="ctrTitle" hasCustomPrompt="1"/>
          </p:nvPr>
        </p:nvSpPr>
        <p:spPr>
          <a:xfrm>
            <a:off x="456229" y="942405"/>
            <a:ext cx="5830271" cy="886397"/>
          </a:xfrm>
        </p:spPr>
        <p:txBody>
          <a:bodyPr anchor="b" anchorCtr="0"/>
          <a:lstStyle>
            <a:lvl1pPr algn="l">
              <a:lnSpc>
                <a:spcPct val="80000"/>
              </a:lnSpc>
              <a:defRPr sz="3600" b="1" baseline="0">
                <a:solidFill>
                  <a:schemeClr val="bg1"/>
                </a:solidFill>
              </a:defRPr>
            </a:lvl1pPr>
          </a:lstStyle>
          <a:p>
            <a:r>
              <a:rPr lang="en-US" dirty="0"/>
              <a:t>Title line 1</a:t>
            </a:r>
            <a:br>
              <a:rPr lang="en-US" dirty="0"/>
            </a:br>
            <a:r>
              <a:rPr lang="en-US" dirty="0"/>
              <a:t>Title line 2</a:t>
            </a:r>
          </a:p>
        </p:txBody>
      </p:sp>
    </p:spTree>
    <p:extLst>
      <p:ext uri="{BB962C8B-B14F-4D97-AF65-F5344CB8AC3E}">
        <p14:creationId xmlns:p14="http://schemas.microsoft.com/office/powerpoint/2010/main" val="383169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4">
          <p15:clr>
            <a:srgbClr val="FBAE40"/>
          </p15:clr>
        </p15:guide>
        <p15:guide id="2" orient="horz" pos="144">
          <p15:clr>
            <a:srgbClr val="FBAE40"/>
          </p15:clr>
        </p15:guide>
        <p15:guide id="3" orient="horz" pos="4176">
          <p15:clr>
            <a:srgbClr val="FBAE40"/>
          </p15:clr>
        </p15:guide>
        <p15:guide id="4" pos="753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WITH LOWER IMAGE">
    <p:bg>
      <p:bgPr>
        <a:solidFill>
          <a:schemeClr val="bg2"/>
        </a:solidFill>
        <a:effectLst/>
      </p:bgPr>
    </p:bg>
    <p:spTree>
      <p:nvGrpSpPr>
        <p:cNvPr id="1" name=""/>
        <p:cNvGrpSpPr/>
        <p:nvPr/>
      </p:nvGrpSpPr>
      <p:grpSpPr>
        <a:xfrm>
          <a:off x="0" y="0"/>
          <a:ext cx="0" cy="0"/>
          <a:chOff x="0" y="0"/>
          <a:chExt cx="0" cy="0"/>
        </a:xfrm>
      </p:grpSpPr>
      <p:pic>
        <p:nvPicPr>
          <p:cNvPr id="42" name="Picture 4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48" y="1"/>
            <a:ext cx="9141851" cy="6856387"/>
          </a:xfrm>
          <a:prstGeom prst="rect">
            <a:avLst/>
          </a:prstGeom>
        </p:spPr>
      </p:pic>
      <p:sp>
        <p:nvSpPr>
          <p:cNvPr id="14" name="Text Placeholder 76"/>
          <p:cNvSpPr>
            <a:spLocks noGrp="1"/>
          </p:cNvSpPr>
          <p:nvPr>
            <p:ph type="body" sz="quarter" idx="12" hasCustomPrompt="1"/>
          </p:nvPr>
        </p:nvSpPr>
        <p:spPr>
          <a:xfrm>
            <a:off x="6910453" y="2293303"/>
            <a:ext cx="1943100" cy="103875"/>
          </a:xfrm>
        </p:spPr>
        <p:txBody>
          <a:bodyPr anchor="ctr" anchorCtr="0"/>
          <a:lstStyle>
            <a:lvl1pPr marL="0" indent="0" algn="r">
              <a:buNone/>
              <a:defRPr sz="750" cap="all" baseline="0">
                <a:solidFill>
                  <a:schemeClr val="tx2"/>
                </a:solidFill>
              </a:defRPr>
            </a:lvl1pPr>
          </a:lstStyle>
          <a:p>
            <a:pPr lvl="0"/>
            <a:fld id="{01B9CE96-90C7-9F48-9828-6D1950F49384}" type="datetime3">
              <a:rPr lang="en-US" smtClean="0"/>
              <a:pPr lvl="0"/>
              <a:t>7 May 2017</a:t>
            </a:fld>
            <a:endParaRPr lang="en-US" dirty="0"/>
          </a:p>
        </p:txBody>
      </p:sp>
      <p:sp>
        <p:nvSpPr>
          <p:cNvPr id="16" name="Text Placeholder 4"/>
          <p:cNvSpPr>
            <a:spLocks noGrp="1"/>
          </p:cNvSpPr>
          <p:nvPr>
            <p:ph type="body" sz="quarter" idx="14" hasCustomPrompt="1"/>
          </p:nvPr>
        </p:nvSpPr>
        <p:spPr>
          <a:xfrm>
            <a:off x="6510403" y="1944018"/>
            <a:ext cx="2343150" cy="243495"/>
          </a:xfrm>
        </p:spPr>
        <p:txBody>
          <a:bodyPr vert="horz" lIns="0" tIns="0" rIns="0" bIns="0" rtlCol="0" anchor="t" anchorCtr="0">
            <a:noAutofit/>
          </a:bodyPr>
          <a:lstStyle>
            <a:lvl1pPr marL="0" indent="0" algn="r">
              <a:lnSpc>
                <a:spcPct val="90000"/>
              </a:lnSpc>
              <a:spcBef>
                <a:spcPct val="0"/>
              </a:spcBef>
              <a:buNone/>
              <a:defRPr lang="en-US" sz="1200" b="0" dirty="0" smtClean="0">
                <a:solidFill>
                  <a:schemeClr val="tx2"/>
                </a:solidFill>
                <a:latin typeface="+mj-lt"/>
                <a:ea typeface="+mj-ea"/>
                <a:cs typeface="+mj-cs"/>
              </a:defRPr>
            </a:lvl1pPr>
          </a:lstStyle>
          <a:p>
            <a:pPr lvl="0">
              <a:lnSpc>
                <a:spcPct val="90000"/>
              </a:lnSpc>
              <a:spcBef>
                <a:spcPct val="0"/>
              </a:spcBef>
            </a:pPr>
            <a:r>
              <a:rPr lang="en-US" dirty="0"/>
              <a:t>Name Surname</a:t>
            </a:r>
          </a:p>
        </p:txBody>
      </p:sp>
      <p:pic>
        <p:nvPicPr>
          <p:cNvPr id="30" name="Picture 2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85480" y="148504"/>
            <a:ext cx="1433543" cy="731520"/>
          </a:xfrm>
          <a:prstGeom prst="rect">
            <a:avLst/>
          </a:prstGeom>
        </p:spPr>
      </p:pic>
      <p:sp>
        <p:nvSpPr>
          <p:cNvPr id="9" name="Text Placeholder 4"/>
          <p:cNvSpPr>
            <a:spLocks noGrp="1"/>
          </p:cNvSpPr>
          <p:nvPr>
            <p:ph type="body" sz="quarter" idx="15" hasCustomPrompt="1"/>
          </p:nvPr>
        </p:nvSpPr>
        <p:spPr>
          <a:xfrm>
            <a:off x="342900" y="1905000"/>
            <a:ext cx="5829300" cy="685800"/>
          </a:xfrm>
        </p:spPr>
        <p:txBody>
          <a:bodyPr>
            <a:normAutofit/>
          </a:bodyPr>
          <a:lstStyle>
            <a:lvl1pPr marL="0" indent="0">
              <a:lnSpc>
                <a:spcPct val="100000"/>
              </a:lnSpc>
              <a:spcBef>
                <a:spcPts val="0"/>
              </a:spcBef>
              <a:buFontTx/>
              <a:buNone/>
              <a:defRPr sz="1500" baseline="0">
                <a:solidFill>
                  <a:schemeClr val="tx2"/>
                </a:solidFill>
              </a:defRPr>
            </a:lvl1pPr>
            <a:lvl2pPr marL="171446" indent="0">
              <a:buFontTx/>
              <a:buNone/>
              <a:defRPr/>
            </a:lvl2pPr>
            <a:lvl3pPr marL="308602" indent="0">
              <a:buFontTx/>
              <a:buNone/>
              <a:defRPr/>
            </a:lvl3pPr>
            <a:lvl4pPr marL="445759" indent="0">
              <a:buFontTx/>
              <a:buNone/>
              <a:defRPr/>
            </a:lvl4pPr>
            <a:lvl5pPr marL="548626" indent="0">
              <a:buFontTx/>
              <a:buNone/>
              <a:defRPr/>
            </a:lvl5pPr>
          </a:lstStyle>
          <a:p>
            <a:pPr lvl="0"/>
            <a:r>
              <a:rPr lang="en-US" dirty="0"/>
              <a:t>Subhead line 1</a:t>
            </a:r>
          </a:p>
          <a:p>
            <a:pPr lvl="0"/>
            <a:r>
              <a:rPr lang="en-US" dirty="0"/>
              <a:t>Subhead line 2</a:t>
            </a:r>
          </a:p>
        </p:txBody>
      </p:sp>
      <p:sp>
        <p:nvSpPr>
          <p:cNvPr id="10" name="Title 1"/>
          <p:cNvSpPr>
            <a:spLocks noGrp="1"/>
          </p:cNvSpPr>
          <p:nvPr>
            <p:ph type="ctrTitle" hasCustomPrompt="1"/>
          </p:nvPr>
        </p:nvSpPr>
        <p:spPr>
          <a:xfrm>
            <a:off x="342539" y="942405"/>
            <a:ext cx="5829300" cy="886397"/>
          </a:xfrm>
        </p:spPr>
        <p:txBody>
          <a:bodyPr anchor="b" anchorCtr="0"/>
          <a:lstStyle>
            <a:lvl1pPr algn="l">
              <a:lnSpc>
                <a:spcPct val="80000"/>
              </a:lnSpc>
              <a:defRPr sz="3600" b="1" baseline="0">
                <a:solidFill>
                  <a:schemeClr val="tx1"/>
                </a:solidFill>
              </a:defRPr>
            </a:lvl1pPr>
          </a:lstStyle>
          <a:p>
            <a:r>
              <a:rPr lang="en-US" dirty="0"/>
              <a:t>Title line 1</a:t>
            </a:r>
            <a:br>
              <a:rPr lang="en-US" dirty="0"/>
            </a:br>
            <a:r>
              <a:rPr lang="en-US" dirty="0"/>
              <a:t>Title line 2</a:t>
            </a:r>
          </a:p>
        </p:txBody>
      </p:sp>
    </p:spTree>
    <p:extLst>
      <p:ext uri="{BB962C8B-B14F-4D97-AF65-F5344CB8AC3E}">
        <p14:creationId xmlns:p14="http://schemas.microsoft.com/office/powerpoint/2010/main" val="321093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4">
          <p15:clr>
            <a:srgbClr val="FBAE40"/>
          </p15:clr>
        </p15:guide>
        <p15:guide id="2" orient="horz" pos="4176">
          <p15:clr>
            <a:srgbClr val="FBAE40"/>
          </p15:clr>
        </p15:guide>
        <p15:guide id="3" orient="horz" pos="416">
          <p15:clr>
            <a:srgbClr val="FBAE40"/>
          </p15:clr>
        </p15:guide>
        <p15:guide id="4" pos="144">
          <p15:clr>
            <a:srgbClr val="FBAE40"/>
          </p15:clr>
        </p15:guide>
        <p15:guide id="5" pos="7440">
          <p15:clr>
            <a:srgbClr val="FBAE40"/>
          </p15:clr>
        </p15:guide>
        <p15:guide id="6" pos="2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SUBHEAD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5" name="Footer Placeholder 4"/>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6" name="Slide Number Placeholder 5"/>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9" name="Title 1"/>
          <p:cNvSpPr>
            <a:spLocks noGrp="1"/>
          </p:cNvSpPr>
          <p:nvPr>
            <p:ph type="title" hasCustomPrompt="1"/>
          </p:nvPr>
        </p:nvSpPr>
        <p:spPr>
          <a:xfrm>
            <a:off x="457082" y="521208"/>
            <a:ext cx="8227457" cy="311624"/>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457081" y="990601"/>
            <a:ext cx="8227457" cy="207749"/>
          </a:xfrm>
        </p:spPr>
        <p:txBody>
          <a:bodyPr>
            <a:spAutoFit/>
          </a:bodyPr>
          <a:lstStyle>
            <a:lvl1pPr marL="0" indent="0">
              <a:spcBef>
                <a:spcPts val="0"/>
              </a:spcBef>
              <a:buNone/>
              <a:defRPr sz="15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one-line subtitle</a:t>
            </a:r>
          </a:p>
        </p:txBody>
      </p:sp>
      <p:sp>
        <p:nvSpPr>
          <p:cNvPr id="7" name="Text Placeholder 6"/>
          <p:cNvSpPr>
            <a:spLocks noGrp="1"/>
          </p:cNvSpPr>
          <p:nvPr>
            <p:ph type="body" sz="quarter" idx="14"/>
          </p:nvPr>
        </p:nvSpPr>
        <p:spPr>
          <a:xfrm>
            <a:off x="457200" y="1524000"/>
            <a:ext cx="8229600" cy="1121076"/>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20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5" name="Footer Placeholder 4"/>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6" name="Slide Number Placeholder 5"/>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9" name="Title 1"/>
          <p:cNvSpPr>
            <a:spLocks noGrp="1"/>
          </p:cNvSpPr>
          <p:nvPr>
            <p:ph type="title" hasCustomPrompt="1"/>
          </p:nvPr>
        </p:nvSpPr>
        <p:spPr>
          <a:xfrm>
            <a:off x="457082" y="521208"/>
            <a:ext cx="8227457" cy="311624"/>
          </a:xfrm>
        </p:spPr>
        <p:txBody>
          <a:bodyPr>
            <a:spAutoFit/>
          </a:bodyPr>
          <a:lstStyle>
            <a:lvl1pPr>
              <a:defRPr/>
            </a:lvl1pPr>
          </a:lstStyle>
          <a:p>
            <a:r>
              <a:rPr dirty="0"/>
              <a:t>Click to add one-line title</a:t>
            </a:r>
          </a:p>
        </p:txBody>
      </p:sp>
      <p:sp>
        <p:nvSpPr>
          <p:cNvPr id="7" name="Text Placeholder 6"/>
          <p:cNvSpPr>
            <a:spLocks noGrp="1"/>
          </p:cNvSpPr>
          <p:nvPr>
            <p:ph type="body" sz="quarter" idx="14"/>
          </p:nvPr>
        </p:nvSpPr>
        <p:spPr>
          <a:xfrm>
            <a:off x="457200" y="1524000"/>
            <a:ext cx="8229600" cy="1121076"/>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671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D1533A84-2C3F-44C2-8FC6-55CE447C701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5" name="Footer Placeholder 4"/>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6" name="Slide Number Placeholder 5"/>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9" name="Title 1"/>
          <p:cNvSpPr>
            <a:spLocks noGrp="1"/>
          </p:cNvSpPr>
          <p:nvPr>
            <p:ph type="title" hasCustomPrompt="1"/>
          </p:nvPr>
        </p:nvSpPr>
        <p:spPr>
          <a:xfrm>
            <a:off x="457082" y="521208"/>
            <a:ext cx="8227457" cy="311624"/>
          </a:xfrm>
        </p:spPr>
        <p:txBody>
          <a:bodyPr>
            <a:spAutoFit/>
          </a:bodyPr>
          <a:lstStyle>
            <a:lvl1pPr>
              <a:defRPr/>
            </a:lvl1pPr>
          </a:lstStyle>
          <a:p>
            <a:r>
              <a:rPr dirty="0"/>
              <a:t>Click to add one-line title</a:t>
            </a:r>
          </a:p>
        </p:txBody>
      </p:sp>
    </p:spTree>
    <p:extLst>
      <p:ext uri="{BB962C8B-B14F-4D97-AF65-F5344CB8AC3E}">
        <p14:creationId xmlns:p14="http://schemas.microsoft.com/office/powerpoint/2010/main" val="6525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SUB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5" name="Footer Placeholder 4"/>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6" name="Slide Number Placeholder 5"/>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9" name="Title 1"/>
          <p:cNvSpPr>
            <a:spLocks noGrp="1"/>
          </p:cNvSpPr>
          <p:nvPr>
            <p:ph type="title" hasCustomPrompt="1"/>
          </p:nvPr>
        </p:nvSpPr>
        <p:spPr>
          <a:xfrm>
            <a:off x="457082" y="521208"/>
            <a:ext cx="8227457" cy="311624"/>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457081" y="990601"/>
            <a:ext cx="8227457" cy="207749"/>
          </a:xfrm>
        </p:spPr>
        <p:txBody>
          <a:bodyPr>
            <a:spAutoFit/>
          </a:bodyPr>
          <a:lstStyle>
            <a:lvl1pPr marL="0" indent="0">
              <a:spcBef>
                <a:spcPts val="0"/>
              </a:spcBef>
              <a:buNone/>
              <a:defRPr sz="15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one-line subtitle</a:t>
            </a:r>
          </a:p>
        </p:txBody>
      </p:sp>
    </p:spTree>
    <p:extLst>
      <p:ext uri="{BB962C8B-B14F-4D97-AF65-F5344CB8AC3E}">
        <p14:creationId xmlns:p14="http://schemas.microsoft.com/office/powerpoint/2010/main" val="171188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082" y="521208"/>
            <a:ext cx="8227457" cy="311624"/>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457081" y="990601"/>
            <a:ext cx="8227457" cy="207749"/>
          </a:xfrm>
        </p:spPr>
        <p:txBody>
          <a:bodyPr>
            <a:spAutoFit/>
          </a:bodyPr>
          <a:lstStyle>
            <a:lvl1pPr marL="0" indent="0">
              <a:spcBef>
                <a:spcPts val="0"/>
              </a:spcBef>
              <a:buNone/>
              <a:defRPr sz="15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one-line subtitle</a:t>
            </a:r>
          </a:p>
        </p:txBody>
      </p:sp>
      <p:sp>
        <p:nvSpPr>
          <p:cNvPr id="7" name="Date Placeholder 6"/>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8" name="Footer Placeholder 7"/>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9" name="Slide Number Placeholder 8"/>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6" name="Text Placeholder 5"/>
          <p:cNvSpPr>
            <a:spLocks noGrp="1"/>
          </p:cNvSpPr>
          <p:nvPr>
            <p:ph type="body" sz="quarter" idx="14"/>
          </p:nvPr>
        </p:nvSpPr>
        <p:spPr>
          <a:xfrm>
            <a:off x="457200" y="1519239"/>
            <a:ext cx="3992166" cy="11210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p:cNvSpPr>
            <a:spLocks noGrp="1"/>
          </p:cNvSpPr>
          <p:nvPr>
            <p:ph type="body" sz="quarter" idx="15"/>
          </p:nvPr>
        </p:nvSpPr>
        <p:spPr>
          <a:xfrm>
            <a:off x="4694634" y="1519239"/>
            <a:ext cx="3992166" cy="11210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095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5" name="Footer Placeholder 4"/>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6" name="Slide Number Placeholder 5"/>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9" name="Title 1"/>
          <p:cNvSpPr>
            <a:spLocks noGrp="1"/>
          </p:cNvSpPr>
          <p:nvPr>
            <p:ph type="title" hasCustomPrompt="1"/>
          </p:nvPr>
        </p:nvSpPr>
        <p:spPr>
          <a:xfrm>
            <a:off x="457082" y="521208"/>
            <a:ext cx="8227457" cy="311624"/>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457081" y="990601"/>
            <a:ext cx="8227457" cy="207749"/>
          </a:xfrm>
        </p:spPr>
        <p:txBody>
          <a:bodyPr>
            <a:spAutoFit/>
          </a:bodyPr>
          <a:lstStyle>
            <a:lvl1pPr marL="0" indent="0">
              <a:spcBef>
                <a:spcPts val="0"/>
              </a:spcBef>
              <a:buNone/>
              <a:defRPr sz="15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one-line subtitle</a:t>
            </a:r>
          </a:p>
        </p:txBody>
      </p:sp>
      <p:sp>
        <p:nvSpPr>
          <p:cNvPr id="8" name="Picture Placeholder 2"/>
          <p:cNvSpPr>
            <a:spLocks noGrp="1"/>
          </p:cNvSpPr>
          <p:nvPr>
            <p:ph type="pic" sz="quarter" idx="14"/>
          </p:nvPr>
        </p:nvSpPr>
        <p:spPr>
          <a:xfrm>
            <a:off x="457200" y="1524000"/>
            <a:ext cx="8229600" cy="2054409"/>
          </a:xfrm>
        </p:spPr>
        <p:txBody>
          <a:bodyPr tIns="182880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197147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O PICTURE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082" y="521208"/>
            <a:ext cx="8227457" cy="311624"/>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457081" y="990601"/>
            <a:ext cx="8227457" cy="207749"/>
          </a:xfrm>
        </p:spPr>
        <p:txBody>
          <a:bodyPr>
            <a:spAutoFit/>
          </a:bodyPr>
          <a:lstStyle>
            <a:lvl1pPr marL="0" indent="0">
              <a:spcBef>
                <a:spcPts val="0"/>
              </a:spcBef>
              <a:buNone/>
              <a:defRPr sz="15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one-line subtitle</a:t>
            </a:r>
          </a:p>
        </p:txBody>
      </p:sp>
      <p:sp>
        <p:nvSpPr>
          <p:cNvPr id="3" name="Text Placeholder 2"/>
          <p:cNvSpPr>
            <a:spLocks noGrp="1"/>
          </p:cNvSpPr>
          <p:nvPr>
            <p:ph type="body" idx="1" hasCustomPrompt="1"/>
          </p:nvPr>
        </p:nvSpPr>
        <p:spPr>
          <a:xfrm>
            <a:off x="457200" y="1524001"/>
            <a:ext cx="4000499" cy="207749"/>
          </a:xfrm>
        </p:spPr>
        <p:txBody>
          <a:bodyPr anchor="t">
            <a:spAutoFit/>
          </a:bodyPr>
          <a:lstStyle>
            <a:lvl1pPr marL="0" indent="0">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dirty="0"/>
              <a:t>Click to add heading</a:t>
            </a:r>
          </a:p>
        </p:txBody>
      </p:sp>
      <p:sp>
        <p:nvSpPr>
          <p:cNvPr id="5" name="Text Placeholder 4"/>
          <p:cNvSpPr>
            <a:spLocks noGrp="1"/>
          </p:cNvSpPr>
          <p:nvPr>
            <p:ph type="body" sz="quarter" idx="3" hasCustomPrompt="1"/>
          </p:nvPr>
        </p:nvSpPr>
        <p:spPr>
          <a:xfrm>
            <a:off x="4686300" y="1524001"/>
            <a:ext cx="4000500" cy="207749"/>
          </a:xfrm>
        </p:spPr>
        <p:txBody>
          <a:bodyPr anchor="t">
            <a:spAutoFit/>
          </a:bodyPr>
          <a:lstStyle>
            <a:lvl1pPr marL="0" indent="0">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dirty="0"/>
              <a:t>Click to add heading</a:t>
            </a:r>
          </a:p>
        </p:txBody>
      </p:sp>
      <p:sp>
        <p:nvSpPr>
          <p:cNvPr id="7" name="Date Placeholder 6"/>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8" name="Footer Placeholder 7"/>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9" name="Slide Number Placeholder 8"/>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13" name="Picture Placeholder 2"/>
          <p:cNvSpPr>
            <a:spLocks noGrp="1"/>
          </p:cNvSpPr>
          <p:nvPr>
            <p:ph type="pic" sz="quarter" idx="14"/>
          </p:nvPr>
        </p:nvSpPr>
        <p:spPr>
          <a:xfrm>
            <a:off x="457201" y="1906552"/>
            <a:ext cx="4000499" cy="1685077"/>
          </a:xfrm>
        </p:spPr>
        <p:txBody>
          <a:bodyPr tIns="1463040"/>
          <a:lstStyle>
            <a:lvl1pPr marL="0" indent="0" algn="ctr">
              <a:buNone/>
              <a:defRPr/>
            </a:lvl1pPr>
          </a:lstStyle>
          <a:p>
            <a:r>
              <a:rPr lang="en-US" dirty="0"/>
              <a:t>Drag picture to placeholder or click icon to add</a:t>
            </a:r>
          </a:p>
        </p:txBody>
      </p:sp>
      <p:sp>
        <p:nvSpPr>
          <p:cNvPr id="14" name="Picture Placeholder 2"/>
          <p:cNvSpPr>
            <a:spLocks noGrp="1"/>
          </p:cNvSpPr>
          <p:nvPr>
            <p:ph type="pic" sz="quarter" idx="15"/>
          </p:nvPr>
        </p:nvSpPr>
        <p:spPr>
          <a:xfrm>
            <a:off x="4686300" y="1906552"/>
            <a:ext cx="3998238" cy="1685077"/>
          </a:xfrm>
        </p:spPr>
        <p:txBody>
          <a:bodyPr tIns="146304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58020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LUMN FLOW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082" y="521208"/>
            <a:ext cx="8227457" cy="249299"/>
          </a:xfrm>
        </p:spPr>
        <p:txBody>
          <a:bodyPr/>
          <a:lstStyle>
            <a:lvl1pPr>
              <a:defRPr sz="1800" baseline="0"/>
            </a:lvl1pPr>
          </a:lstStyle>
          <a:p>
            <a:r>
              <a:rPr dirty="0"/>
              <a:t>Click to add one-line title</a:t>
            </a:r>
          </a:p>
        </p:txBody>
      </p:sp>
      <p:sp>
        <p:nvSpPr>
          <p:cNvPr id="15" name="Text Placeholder 7"/>
          <p:cNvSpPr>
            <a:spLocks noGrp="1"/>
          </p:cNvSpPr>
          <p:nvPr>
            <p:ph type="body" sz="quarter" idx="13" hasCustomPrompt="1"/>
          </p:nvPr>
        </p:nvSpPr>
        <p:spPr>
          <a:xfrm>
            <a:off x="457081" y="934240"/>
            <a:ext cx="8227457" cy="381000"/>
          </a:xfrm>
        </p:spPr>
        <p:txBody>
          <a:bodyPr>
            <a:noAutofit/>
          </a:bodyPr>
          <a:lstStyle>
            <a:lvl1pPr marL="0" indent="0">
              <a:spcBef>
                <a:spcPts val="0"/>
              </a:spcBef>
              <a:buNone/>
              <a:defRPr sz="135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one-line subtitle</a:t>
            </a:r>
          </a:p>
        </p:txBody>
      </p:sp>
      <p:sp>
        <p:nvSpPr>
          <p:cNvPr id="5" name="Date Placeholder 4"/>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6" name="Footer Placeholder 5"/>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7" name="Slide Number Placeholder 6"/>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16" name="Text Placeholder 4"/>
          <p:cNvSpPr>
            <a:spLocks noGrp="1"/>
          </p:cNvSpPr>
          <p:nvPr>
            <p:ph type="body" sz="quarter" idx="14" hasCustomPrompt="1"/>
          </p:nvPr>
        </p:nvSpPr>
        <p:spPr>
          <a:xfrm>
            <a:off x="457081" y="1371600"/>
            <a:ext cx="8227457" cy="4800600"/>
          </a:xfrm>
        </p:spPr>
        <p:txBody>
          <a:bodyPr wrap="square" numCol="3" spcCol="457200">
            <a:noAutofit/>
          </a:bodyPr>
          <a:lstStyle>
            <a:lvl1pPr marL="0" marR="0" indent="0" algn="l" defTabSz="685800" rtl="0" eaLnBrk="1" fontAlgn="auto" latinLnBrk="0" hangingPunct="1">
              <a:lnSpc>
                <a:spcPts val="1350"/>
              </a:lnSpc>
              <a:spcBef>
                <a:spcPts val="450"/>
              </a:spcBef>
              <a:spcAft>
                <a:spcPts val="0"/>
              </a:spcAft>
              <a:buClrTx/>
              <a:buSzTx/>
              <a:buFont typeface="Arial" panose="020B0604020202020204" pitchFamily="34" charset="0"/>
              <a:buNone/>
              <a:tabLst/>
              <a:defRPr lang="en-US" sz="900" b="0" baseline="0" smtClean="0">
                <a:solidFill>
                  <a:schemeClr val="tx1"/>
                </a:solidFill>
                <a:latin typeface="arial" charset="0"/>
              </a:defRPr>
            </a:lvl1pPr>
            <a:lvl2pPr>
              <a:defRPr sz="900"/>
            </a:lvl2pPr>
          </a:lstStyle>
          <a:p>
            <a:pPr marL="0" indent="0">
              <a:lnSpc>
                <a:spcPts val="1600"/>
              </a:lnSpc>
              <a:spcBef>
                <a:spcPts val="600"/>
              </a:spcBef>
              <a:buNone/>
            </a:pPr>
            <a:r>
              <a:rPr lang="en-US" sz="900" b="1" dirty="0">
                <a:solidFill>
                  <a:srgbClr val="084976"/>
                </a:solidFill>
              </a:rPr>
              <a:t>Subhead, 12 </a:t>
            </a:r>
            <a:r>
              <a:rPr lang="en-US" sz="900" b="1" dirty="0" err="1">
                <a:solidFill>
                  <a:srgbClr val="084976"/>
                </a:solidFill>
              </a:rPr>
              <a:t>pt</a:t>
            </a:r>
            <a:r>
              <a:rPr lang="en-US" sz="900" b="1" dirty="0">
                <a:solidFill>
                  <a:srgbClr val="084976"/>
                </a:solidFill>
              </a:rPr>
              <a:t> Arial Bold</a:t>
            </a:r>
          </a:p>
          <a:p>
            <a:pPr marL="308610" lvl="1">
              <a:lnSpc>
                <a:spcPts val="1200"/>
              </a:lnSpc>
              <a:spcBef>
                <a:spcPts val="450"/>
              </a:spcBef>
            </a:pPr>
            <a:r>
              <a:rPr lang="en-US" sz="900" dirty="0"/>
              <a:t>Bullet list line 1</a:t>
            </a:r>
          </a:p>
          <a:p>
            <a:pPr marL="308610" lvl="1">
              <a:lnSpc>
                <a:spcPts val="1200"/>
              </a:lnSpc>
              <a:spcBef>
                <a:spcPts val="450"/>
              </a:spcBef>
            </a:pPr>
            <a:r>
              <a:rPr lang="en-US" sz="900" dirty="0"/>
              <a:t>Bullet list line 2</a:t>
            </a:r>
          </a:p>
          <a:p>
            <a:pPr marL="308610" lvl="1">
              <a:lnSpc>
                <a:spcPts val="1200"/>
              </a:lnSpc>
              <a:spcBef>
                <a:spcPts val="450"/>
              </a:spcBef>
            </a:pPr>
            <a:r>
              <a:rPr lang="en-US" sz="900" dirty="0"/>
              <a:t>Bullet list line 3</a:t>
            </a:r>
          </a:p>
          <a:p>
            <a:pPr marL="0" indent="0">
              <a:lnSpc>
                <a:spcPts val="1800"/>
              </a:lnSpc>
              <a:spcBef>
                <a:spcPts val="600"/>
              </a:spcBef>
              <a:buNone/>
            </a:pPr>
            <a:r>
              <a:rPr lang="en-US" sz="825" dirty="0" err="1">
                <a:solidFill>
                  <a:prstClr val="black"/>
                </a:solidFill>
                <a:latin typeface="ArialMT" charset="0"/>
              </a:rPr>
              <a:t>Lorem</a:t>
            </a:r>
            <a:r>
              <a:rPr lang="en-US" sz="825" dirty="0">
                <a:solidFill>
                  <a:prstClr val="black"/>
                </a:solidFill>
                <a:latin typeface="ArialMT" charset="0"/>
              </a:rPr>
              <a:t> </a:t>
            </a:r>
            <a:r>
              <a:rPr lang="en-US" sz="825" dirty="0" err="1">
                <a:solidFill>
                  <a:prstClr val="black"/>
                </a:solidFill>
                <a:latin typeface="ArialMT" charset="0"/>
              </a:rPr>
              <a:t>ipsum</a:t>
            </a:r>
            <a:r>
              <a:rPr lang="en-US" sz="825" dirty="0">
                <a:solidFill>
                  <a:prstClr val="black"/>
                </a:solidFill>
                <a:latin typeface="ArialMT" charset="0"/>
              </a:rPr>
              <a:t> dolor sit </a:t>
            </a:r>
            <a:r>
              <a:rPr lang="en-US" sz="825" dirty="0" err="1">
                <a:solidFill>
                  <a:prstClr val="black"/>
                </a:solidFill>
                <a:latin typeface="ArialMT" charset="0"/>
              </a:rPr>
              <a:t>amet</a:t>
            </a:r>
            <a:r>
              <a:rPr lang="en-US" sz="825" dirty="0">
                <a:solidFill>
                  <a:prstClr val="black"/>
                </a:solidFill>
                <a:latin typeface="ArialMT" charset="0"/>
              </a:rPr>
              <a:t>, </a:t>
            </a:r>
            <a:r>
              <a:rPr lang="en-US" sz="825" dirty="0" err="1">
                <a:solidFill>
                  <a:prstClr val="black"/>
                </a:solidFill>
                <a:latin typeface="ArialMT" charset="0"/>
              </a:rPr>
              <a:t>consectetur</a:t>
            </a:r>
            <a:r>
              <a:rPr lang="en-US" sz="825" dirty="0">
                <a:solidFill>
                  <a:prstClr val="black"/>
                </a:solidFill>
                <a:latin typeface="ArialMT" charset="0"/>
              </a:rPr>
              <a:t> </a:t>
            </a:r>
            <a:r>
              <a:rPr lang="en-US" sz="825" dirty="0" err="1">
                <a:solidFill>
                  <a:prstClr val="black"/>
                </a:solidFill>
                <a:latin typeface="ArialMT" charset="0"/>
              </a:rPr>
              <a:t>adipiscing</a:t>
            </a:r>
            <a:r>
              <a:rPr lang="en-US" sz="825" dirty="0">
                <a:solidFill>
                  <a:prstClr val="black"/>
                </a:solidFill>
                <a:latin typeface="ArialMT" charset="0"/>
              </a:rPr>
              <a:t> </a:t>
            </a:r>
            <a:r>
              <a:rPr lang="en-US" sz="825" dirty="0" err="1">
                <a:solidFill>
                  <a:prstClr val="black"/>
                </a:solidFill>
                <a:latin typeface="ArialMT" charset="0"/>
              </a:rPr>
              <a:t>elit</a:t>
            </a:r>
            <a:r>
              <a:rPr lang="en-US" sz="825" dirty="0">
                <a:solidFill>
                  <a:prstClr val="black"/>
                </a:solidFill>
                <a:latin typeface="ArialMT" charset="0"/>
              </a:rPr>
              <a:t>, </a:t>
            </a:r>
            <a:r>
              <a:rPr lang="en-US" sz="825" dirty="0" err="1">
                <a:solidFill>
                  <a:prstClr val="black"/>
                </a:solidFill>
                <a:latin typeface="ArialMT" charset="0"/>
              </a:rPr>
              <a:t>sed</a:t>
            </a:r>
            <a:r>
              <a:rPr lang="en-US" sz="825" dirty="0">
                <a:solidFill>
                  <a:prstClr val="black"/>
                </a:solidFill>
                <a:latin typeface="ArialMT" charset="0"/>
              </a:rPr>
              <a:t> do </a:t>
            </a:r>
            <a:r>
              <a:rPr lang="en-US" sz="825" dirty="0" err="1">
                <a:solidFill>
                  <a:prstClr val="black"/>
                </a:solidFill>
                <a:latin typeface="ArialMT" charset="0"/>
              </a:rPr>
              <a:t>eiusmod</a:t>
            </a:r>
            <a:r>
              <a:rPr lang="en-US" sz="825" dirty="0">
                <a:solidFill>
                  <a:prstClr val="black"/>
                </a:solidFill>
                <a:latin typeface="ArialMT" charset="0"/>
              </a:rPr>
              <a:t> </a:t>
            </a:r>
            <a:r>
              <a:rPr lang="en-US" sz="825" dirty="0" err="1">
                <a:solidFill>
                  <a:prstClr val="black"/>
                </a:solidFill>
                <a:latin typeface="ArialMT" charset="0"/>
              </a:rPr>
              <a:t>tempor</a:t>
            </a:r>
            <a:r>
              <a:rPr lang="en-US" sz="825" dirty="0">
                <a:solidFill>
                  <a:prstClr val="black"/>
                </a:solidFill>
                <a:latin typeface="ArialMT" charset="0"/>
              </a:rPr>
              <a:t> </a:t>
            </a:r>
            <a:r>
              <a:rPr lang="en-US" sz="825" dirty="0" err="1">
                <a:solidFill>
                  <a:prstClr val="black"/>
                </a:solidFill>
                <a:latin typeface="ArialMT" charset="0"/>
              </a:rPr>
              <a:t>incididunt</a:t>
            </a:r>
            <a:r>
              <a:rPr lang="en-US" sz="825" dirty="0">
                <a:solidFill>
                  <a:prstClr val="black"/>
                </a:solidFill>
                <a:latin typeface="ArialMT" charset="0"/>
              </a:rPr>
              <a:t> </a:t>
            </a:r>
            <a:r>
              <a:rPr lang="en-US" sz="825" dirty="0" err="1">
                <a:solidFill>
                  <a:prstClr val="black"/>
                </a:solidFill>
                <a:latin typeface="ArialMT" charset="0"/>
              </a:rPr>
              <a:t>ut</a:t>
            </a:r>
            <a:r>
              <a:rPr lang="en-US" sz="825" dirty="0">
                <a:solidFill>
                  <a:prstClr val="black"/>
                </a:solidFill>
                <a:latin typeface="ArialMT" charset="0"/>
              </a:rPr>
              <a:t> </a:t>
            </a:r>
            <a:r>
              <a:rPr lang="en-US" sz="825" dirty="0" err="1">
                <a:solidFill>
                  <a:prstClr val="black"/>
                </a:solidFill>
                <a:latin typeface="ArialMT" charset="0"/>
              </a:rPr>
              <a:t>labore</a:t>
            </a:r>
            <a:r>
              <a:rPr lang="en-US" sz="825" dirty="0">
                <a:solidFill>
                  <a:prstClr val="black"/>
                </a:solidFill>
                <a:latin typeface="ArialMT" charset="0"/>
              </a:rPr>
              <a:t> et </a:t>
            </a:r>
            <a:r>
              <a:rPr lang="en-US" sz="825" dirty="0" err="1">
                <a:solidFill>
                  <a:prstClr val="black"/>
                </a:solidFill>
                <a:latin typeface="ArialMT" charset="0"/>
              </a:rPr>
              <a:t>dolore</a:t>
            </a:r>
            <a:r>
              <a:rPr lang="en-US" sz="825" dirty="0">
                <a:solidFill>
                  <a:prstClr val="black"/>
                </a:solidFill>
                <a:latin typeface="ArialMT" charset="0"/>
              </a:rPr>
              <a:t> magna </a:t>
            </a:r>
            <a:r>
              <a:rPr lang="en-US" sz="825" dirty="0" err="1">
                <a:solidFill>
                  <a:prstClr val="black"/>
                </a:solidFill>
                <a:latin typeface="ArialMT" charset="0"/>
              </a:rPr>
              <a:t>aliqua</a:t>
            </a:r>
            <a:r>
              <a:rPr lang="en-US" sz="825" dirty="0">
                <a:solidFill>
                  <a:prstClr val="black"/>
                </a:solidFill>
                <a:latin typeface="ArialMT" charset="0"/>
              </a:rPr>
              <a:t>. </a:t>
            </a:r>
            <a:r>
              <a:rPr lang="en-US" sz="825" dirty="0" err="1">
                <a:solidFill>
                  <a:prstClr val="black"/>
                </a:solidFill>
                <a:latin typeface="ArialMT" charset="0"/>
              </a:rPr>
              <a:t>Ut</a:t>
            </a:r>
            <a:r>
              <a:rPr lang="en-US" sz="825" dirty="0">
                <a:solidFill>
                  <a:prstClr val="black"/>
                </a:solidFill>
                <a:latin typeface="ArialMT" charset="0"/>
              </a:rPr>
              <a:t> </a:t>
            </a:r>
            <a:r>
              <a:rPr lang="en-US" sz="825" dirty="0" err="1">
                <a:solidFill>
                  <a:prstClr val="black"/>
                </a:solidFill>
                <a:latin typeface="ArialMT" charset="0"/>
              </a:rPr>
              <a:t>enim</a:t>
            </a:r>
            <a:r>
              <a:rPr lang="en-US" sz="825" dirty="0">
                <a:solidFill>
                  <a:prstClr val="black"/>
                </a:solidFill>
                <a:latin typeface="ArialMT" charset="0"/>
              </a:rPr>
              <a:t> ad minim </a:t>
            </a:r>
            <a:r>
              <a:rPr lang="en-US" sz="825" dirty="0" err="1">
                <a:solidFill>
                  <a:prstClr val="black"/>
                </a:solidFill>
                <a:latin typeface="ArialMT" charset="0"/>
              </a:rPr>
              <a:t>veniam</a:t>
            </a:r>
            <a:r>
              <a:rPr lang="en-US" sz="825" dirty="0">
                <a:solidFill>
                  <a:prstClr val="black"/>
                </a:solidFill>
                <a:latin typeface="ArialMT" charset="0"/>
              </a:rPr>
              <a:t>, </a:t>
            </a:r>
            <a:r>
              <a:rPr lang="en-US" sz="825" dirty="0" err="1">
                <a:solidFill>
                  <a:prstClr val="black"/>
                </a:solidFill>
                <a:latin typeface="ArialMT" charset="0"/>
              </a:rPr>
              <a:t>quis</a:t>
            </a:r>
            <a:r>
              <a:rPr lang="en-US" sz="825" dirty="0">
                <a:solidFill>
                  <a:prstClr val="black"/>
                </a:solidFill>
                <a:latin typeface="ArialMT" charset="0"/>
              </a:rPr>
              <a:t> </a:t>
            </a:r>
            <a:r>
              <a:rPr lang="en-US" sz="825" dirty="0" err="1">
                <a:solidFill>
                  <a:prstClr val="black"/>
                </a:solidFill>
                <a:latin typeface="ArialMT" charset="0"/>
              </a:rPr>
              <a:t>nostrud</a:t>
            </a:r>
            <a:r>
              <a:rPr lang="en-US" sz="825" dirty="0">
                <a:solidFill>
                  <a:prstClr val="black"/>
                </a:solidFill>
                <a:latin typeface="ArialMT" charset="0"/>
              </a:rPr>
              <a:t> exercitation </a:t>
            </a:r>
            <a:r>
              <a:rPr lang="en-US" sz="825" dirty="0" err="1">
                <a:solidFill>
                  <a:prstClr val="black"/>
                </a:solidFill>
                <a:latin typeface="ArialMT" charset="0"/>
              </a:rPr>
              <a:t>ullamco</a:t>
            </a:r>
            <a:r>
              <a:rPr lang="en-US" sz="825" dirty="0">
                <a:solidFill>
                  <a:prstClr val="black"/>
                </a:solidFill>
                <a:latin typeface="ArialMT" charset="0"/>
              </a:rPr>
              <a:t> </a:t>
            </a:r>
            <a:r>
              <a:rPr lang="en-US" sz="825" dirty="0" err="1">
                <a:solidFill>
                  <a:prstClr val="black"/>
                </a:solidFill>
                <a:latin typeface="ArialMT" charset="0"/>
              </a:rPr>
              <a:t>laboris</a:t>
            </a:r>
            <a:r>
              <a:rPr lang="en-US" sz="825" dirty="0">
                <a:solidFill>
                  <a:prstClr val="black"/>
                </a:solidFill>
                <a:latin typeface="ArialMT" charset="0"/>
              </a:rPr>
              <a:t> nisi </a:t>
            </a:r>
            <a:r>
              <a:rPr lang="en-US" sz="825" dirty="0" err="1">
                <a:solidFill>
                  <a:prstClr val="black"/>
                </a:solidFill>
                <a:latin typeface="ArialMT" charset="0"/>
              </a:rPr>
              <a:t>ut</a:t>
            </a:r>
            <a:r>
              <a:rPr lang="en-US" sz="825" dirty="0">
                <a:solidFill>
                  <a:prstClr val="black"/>
                </a:solidFill>
                <a:latin typeface="ArialMT" charset="0"/>
              </a:rPr>
              <a:t> </a:t>
            </a:r>
            <a:r>
              <a:rPr lang="en-US" sz="825" dirty="0" err="1">
                <a:solidFill>
                  <a:prstClr val="black"/>
                </a:solidFill>
                <a:latin typeface="ArialMT" charset="0"/>
              </a:rPr>
              <a:t>aliquip</a:t>
            </a:r>
            <a:r>
              <a:rPr lang="en-US" sz="825" dirty="0">
                <a:solidFill>
                  <a:prstClr val="black"/>
                </a:solidFill>
                <a:latin typeface="ArialMT" charset="0"/>
              </a:rPr>
              <a:t> ex </a:t>
            </a:r>
            <a:r>
              <a:rPr lang="en-US" sz="825" dirty="0" err="1">
                <a:solidFill>
                  <a:prstClr val="black"/>
                </a:solidFill>
                <a:latin typeface="ArialMT" charset="0"/>
              </a:rPr>
              <a:t>ea</a:t>
            </a:r>
            <a:r>
              <a:rPr lang="en-US" sz="825" dirty="0">
                <a:solidFill>
                  <a:prstClr val="black"/>
                </a:solidFill>
                <a:latin typeface="ArialMT" charset="0"/>
              </a:rPr>
              <a:t> </a:t>
            </a:r>
            <a:r>
              <a:rPr lang="en-US" sz="825" dirty="0" err="1">
                <a:solidFill>
                  <a:prstClr val="black"/>
                </a:solidFill>
                <a:latin typeface="ArialMT" charset="0"/>
              </a:rPr>
              <a:t>commodo</a:t>
            </a:r>
            <a:r>
              <a:rPr lang="en-US" sz="825" dirty="0">
                <a:solidFill>
                  <a:prstClr val="black"/>
                </a:solidFill>
                <a:latin typeface="ArialMT" charset="0"/>
              </a:rPr>
              <a:t> </a:t>
            </a:r>
            <a:r>
              <a:rPr lang="en-US" sz="825" dirty="0" err="1">
                <a:solidFill>
                  <a:prstClr val="black"/>
                </a:solidFill>
                <a:latin typeface="ArialMT" charset="0"/>
              </a:rPr>
              <a:t>consequat</a:t>
            </a:r>
            <a:r>
              <a:rPr lang="en-US" sz="825" dirty="0">
                <a:solidFill>
                  <a:prstClr val="black"/>
                </a:solidFill>
                <a:latin typeface="ArialMT" charset="0"/>
              </a:rPr>
              <a:t>. </a:t>
            </a:r>
            <a:r>
              <a:rPr lang="en-US" sz="825" dirty="0" err="1">
                <a:solidFill>
                  <a:prstClr val="black"/>
                </a:solidFill>
                <a:latin typeface="ArialMT" charset="0"/>
              </a:rPr>
              <a:t>Duis</a:t>
            </a:r>
            <a:r>
              <a:rPr lang="en-US" sz="825" dirty="0">
                <a:solidFill>
                  <a:prstClr val="black"/>
                </a:solidFill>
                <a:latin typeface="ArialMT" charset="0"/>
              </a:rPr>
              <a:t> </a:t>
            </a:r>
            <a:r>
              <a:rPr lang="en-US" sz="825" dirty="0" err="1">
                <a:solidFill>
                  <a:prstClr val="black"/>
                </a:solidFill>
                <a:latin typeface="ArialMT" charset="0"/>
              </a:rPr>
              <a:t>aute</a:t>
            </a:r>
            <a:r>
              <a:rPr lang="en-US" sz="825" dirty="0">
                <a:solidFill>
                  <a:prstClr val="black"/>
                </a:solidFill>
                <a:latin typeface="ArialMT" charset="0"/>
              </a:rPr>
              <a:t> </a:t>
            </a:r>
            <a:r>
              <a:rPr lang="en-US" sz="825" dirty="0" err="1">
                <a:solidFill>
                  <a:prstClr val="black"/>
                </a:solidFill>
                <a:latin typeface="ArialMT" charset="0"/>
              </a:rPr>
              <a:t>irure</a:t>
            </a:r>
            <a:r>
              <a:rPr lang="en-US" sz="825" dirty="0">
                <a:solidFill>
                  <a:prstClr val="black"/>
                </a:solidFill>
                <a:latin typeface="ArialMT" charset="0"/>
              </a:rPr>
              <a:t> dolor in </a:t>
            </a:r>
            <a:r>
              <a:rPr lang="en-US" sz="825" dirty="0" err="1">
                <a:solidFill>
                  <a:prstClr val="black"/>
                </a:solidFill>
                <a:latin typeface="ArialMT" charset="0"/>
              </a:rPr>
              <a:t>reprehenderit</a:t>
            </a:r>
            <a:r>
              <a:rPr lang="en-US" sz="825" dirty="0">
                <a:solidFill>
                  <a:prstClr val="black"/>
                </a:solidFill>
                <a:latin typeface="ArialMT" charset="0"/>
              </a:rPr>
              <a:t> in </a:t>
            </a:r>
            <a:r>
              <a:rPr lang="en-US" sz="825" dirty="0" err="1">
                <a:solidFill>
                  <a:prstClr val="black"/>
                </a:solidFill>
                <a:latin typeface="ArialMT" charset="0"/>
              </a:rPr>
              <a:t>voluptate</a:t>
            </a:r>
            <a:r>
              <a:rPr lang="en-US" sz="825" dirty="0">
                <a:solidFill>
                  <a:prstClr val="black"/>
                </a:solidFill>
                <a:latin typeface="ArialMT" charset="0"/>
              </a:rPr>
              <a:t> </a:t>
            </a:r>
            <a:r>
              <a:rPr lang="en-US" sz="825" dirty="0" err="1">
                <a:solidFill>
                  <a:prstClr val="black"/>
                </a:solidFill>
                <a:latin typeface="ArialMT" charset="0"/>
              </a:rPr>
              <a:t>velit</a:t>
            </a:r>
            <a:r>
              <a:rPr lang="en-US" sz="825" dirty="0">
                <a:solidFill>
                  <a:prstClr val="black"/>
                </a:solidFill>
                <a:latin typeface="ArialMT" charset="0"/>
              </a:rPr>
              <a:t> </a:t>
            </a:r>
            <a:r>
              <a:rPr lang="en-US" sz="825" dirty="0" err="1">
                <a:solidFill>
                  <a:prstClr val="black"/>
                </a:solidFill>
                <a:latin typeface="ArialMT" charset="0"/>
              </a:rPr>
              <a:t>esse</a:t>
            </a:r>
            <a:r>
              <a:rPr lang="en-US" sz="825" dirty="0">
                <a:solidFill>
                  <a:prstClr val="black"/>
                </a:solidFill>
                <a:latin typeface="ArialMT" charset="0"/>
              </a:rPr>
              <a:t> </a:t>
            </a:r>
            <a:r>
              <a:rPr lang="en-US" sz="825" dirty="0" err="1">
                <a:solidFill>
                  <a:prstClr val="black"/>
                </a:solidFill>
                <a:latin typeface="ArialMT" charset="0"/>
              </a:rPr>
              <a:t>cillum</a:t>
            </a:r>
            <a:r>
              <a:rPr lang="en-US" sz="825" dirty="0">
                <a:solidFill>
                  <a:prstClr val="black"/>
                </a:solidFill>
                <a:latin typeface="ArialMT" charset="0"/>
              </a:rPr>
              <a:t> </a:t>
            </a:r>
            <a:r>
              <a:rPr lang="en-US" sz="825" dirty="0" err="1">
                <a:solidFill>
                  <a:prstClr val="black"/>
                </a:solidFill>
                <a:latin typeface="ArialMT" charset="0"/>
              </a:rPr>
              <a:t>dolore</a:t>
            </a:r>
            <a:r>
              <a:rPr lang="en-US" sz="825" dirty="0">
                <a:solidFill>
                  <a:prstClr val="black"/>
                </a:solidFill>
                <a:latin typeface="ArialMT" charset="0"/>
              </a:rPr>
              <a:t> </a:t>
            </a:r>
            <a:r>
              <a:rPr lang="en-US" sz="825" dirty="0" err="1">
                <a:solidFill>
                  <a:prstClr val="black"/>
                </a:solidFill>
                <a:latin typeface="ArialMT" charset="0"/>
              </a:rPr>
              <a:t>eu</a:t>
            </a:r>
            <a:r>
              <a:rPr lang="en-US" sz="825" dirty="0">
                <a:solidFill>
                  <a:prstClr val="black"/>
                </a:solidFill>
                <a:latin typeface="ArialMT" charset="0"/>
              </a:rPr>
              <a:t> </a:t>
            </a:r>
            <a:r>
              <a:rPr lang="en-US" sz="825" dirty="0" err="1">
                <a:solidFill>
                  <a:prstClr val="black"/>
                </a:solidFill>
                <a:latin typeface="ArialMT" charset="0"/>
              </a:rPr>
              <a:t>fugiat</a:t>
            </a:r>
            <a:r>
              <a:rPr lang="en-US" sz="825" dirty="0">
                <a:solidFill>
                  <a:prstClr val="black"/>
                </a:solidFill>
                <a:latin typeface="ArialMT" charset="0"/>
              </a:rPr>
              <a:t> </a:t>
            </a:r>
            <a:r>
              <a:rPr lang="en-US" sz="825" dirty="0" err="1">
                <a:solidFill>
                  <a:prstClr val="black"/>
                </a:solidFill>
                <a:latin typeface="ArialMT" charset="0"/>
              </a:rPr>
              <a:t>nulla</a:t>
            </a:r>
            <a:r>
              <a:rPr lang="en-US" sz="825" dirty="0">
                <a:solidFill>
                  <a:prstClr val="black"/>
                </a:solidFill>
                <a:latin typeface="ArialMT" charset="0"/>
              </a:rPr>
              <a:t> </a:t>
            </a:r>
            <a:r>
              <a:rPr lang="en-US" sz="825" dirty="0" err="1">
                <a:solidFill>
                  <a:prstClr val="black"/>
                </a:solidFill>
                <a:latin typeface="ArialMT" charset="0"/>
              </a:rPr>
              <a:t>pariatur</a:t>
            </a:r>
            <a:r>
              <a:rPr lang="en-US" sz="825" dirty="0">
                <a:solidFill>
                  <a:prstClr val="black"/>
                </a:solidFill>
                <a:latin typeface="ArialMT" charset="0"/>
              </a:rPr>
              <a:t>. </a:t>
            </a:r>
            <a:r>
              <a:rPr lang="en-US" sz="825" dirty="0" err="1">
                <a:solidFill>
                  <a:prstClr val="black"/>
                </a:solidFill>
                <a:latin typeface="ArialMT" charset="0"/>
              </a:rPr>
              <a:t>Excepteur</a:t>
            </a:r>
            <a:r>
              <a:rPr lang="en-US" sz="825" dirty="0">
                <a:solidFill>
                  <a:prstClr val="black"/>
                </a:solidFill>
                <a:latin typeface="ArialMT" charset="0"/>
              </a:rPr>
              <a:t> </a:t>
            </a:r>
            <a:r>
              <a:rPr lang="en-US" sz="825" dirty="0" err="1">
                <a:solidFill>
                  <a:prstClr val="black"/>
                </a:solidFill>
                <a:latin typeface="ArialMT" charset="0"/>
              </a:rPr>
              <a:t>sint</a:t>
            </a:r>
            <a:r>
              <a:rPr lang="en-US" sz="825" dirty="0">
                <a:solidFill>
                  <a:prstClr val="black"/>
                </a:solidFill>
                <a:latin typeface="ArialMT" charset="0"/>
              </a:rPr>
              <a:t> </a:t>
            </a:r>
            <a:r>
              <a:rPr lang="en-US" sz="825" dirty="0" err="1">
                <a:solidFill>
                  <a:prstClr val="black"/>
                </a:solidFill>
                <a:latin typeface="ArialMT" charset="0"/>
              </a:rPr>
              <a:t>occaecat</a:t>
            </a:r>
            <a:r>
              <a:rPr lang="en-US" sz="825" dirty="0">
                <a:solidFill>
                  <a:prstClr val="black"/>
                </a:solidFill>
                <a:latin typeface="ArialMT" charset="0"/>
              </a:rPr>
              <a:t> </a:t>
            </a:r>
            <a:r>
              <a:rPr lang="en-US" sz="825" dirty="0" err="1">
                <a:solidFill>
                  <a:prstClr val="black"/>
                </a:solidFill>
                <a:latin typeface="ArialMT" charset="0"/>
              </a:rPr>
              <a:t>cupidatat</a:t>
            </a:r>
            <a:r>
              <a:rPr lang="en-US" sz="825" dirty="0">
                <a:solidFill>
                  <a:prstClr val="black"/>
                </a:solidFill>
                <a:latin typeface="ArialMT" charset="0"/>
              </a:rPr>
              <a:t> non </a:t>
            </a:r>
            <a:r>
              <a:rPr lang="en-US" sz="825" dirty="0" err="1">
                <a:solidFill>
                  <a:prstClr val="black"/>
                </a:solidFill>
                <a:latin typeface="ArialMT" charset="0"/>
              </a:rPr>
              <a:t>proident</a:t>
            </a:r>
            <a:r>
              <a:rPr lang="en-US" sz="825" dirty="0">
                <a:solidFill>
                  <a:prstClr val="black"/>
                </a:solidFill>
                <a:latin typeface="ArialMT" charset="0"/>
              </a:rPr>
              <a:t>, </a:t>
            </a:r>
            <a:r>
              <a:rPr lang="en-US" sz="825" dirty="0" err="1">
                <a:solidFill>
                  <a:prstClr val="black"/>
                </a:solidFill>
                <a:latin typeface="ArialMT" charset="0"/>
              </a:rPr>
              <a:t>sunt</a:t>
            </a:r>
            <a:r>
              <a:rPr lang="en-US" sz="825" dirty="0">
                <a:solidFill>
                  <a:prstClr val="black"/>
                </a:solidFill>
                <a:latin typeface="ArialMT" charset="0"/>
              </a:rPr>
              <a:t> in culpa qui </a:t>
            </a:r>
            <a:r>
              <a:rPr lang="en-US" sz="825" dirty="0" err="1">
                <a:solidFill>
                  <a:prstClr val="black"/>
                </a:solidFill>
                <a:latin typeface="ArialMT" charset="0"/>
              </a:rPr>
              <a:t>officia</a:t>
            </a:r>
            <a:r>
              <a:rPr lang="en-US" sz="825" dirty="0">
                <a:solidFill>
                  <a:prstClr val="black"/>
                </a:solidFill>
                <a:latin typeface="ArialMT" charset="0"/>
              </a:rPr>
              <a:t> </a:t>
            </a:r>
            <a:r>
              <a:rPr lang="en-US" sz="825" dirty="0" err="1">
                <a:solidFill>
                  <a:prstClr val="black"/>
                </a:solidFill>
                <a:latin typeface="ArialMT" charset="0"/>
              </a:rPr>
              <a:t>deserunt</a:t>
            </a:r>
            <a:r>
              <a:rPr lang="en-US" sz="825" dirty="0">
                <a:solidFill>
                  <a:prstClr val="black"/>
                </a:solidFill>
                <a:latin typeface="ArialMT" charset="0"/>
              </a:rPr>
              <a:t> </a:t>
            </a:r>
            <a:r>
              <a:rPr lang="en-US" sz="825" dirty="0" err="1">
                <a:solidFill>
                  <a:prstClr val="black"/>
                </a:solidFill>
                <a:latin typeface="ArialMT" charset="0"/>
              </a:rPr>
              <a:t>mollit</a:t>
            </a:r>
            <a:r>
              <a:rPr lang="en-US" sz="825" dirty="0">
                <a:solidFill>
                  <a:prstClr val="black"/>
                </a:solidFill>
                <a:latin typeface="ArialMT" charset="0"/>
              </a:rPr>
              <a:t> </a:t>
            </a:r>
            <a:r>
              <a:rPr lang="en-US" sz="825" dirty="0" err="1">
                <a:solidFill>
                  <a:prstClr val="black"/>
                </a:solidFill>
                <a:latin typeface="ArialMT" charset="0"/>
              </a:rPr>
              <a:t>anim</a:t>
            </a:r>
            <a:r>
              <a:rPr lang="en-US" sz="825" dirty="0">
                <a:solidFill>
                  <a:prstClr val="black"/>
                </a:solidFill>
                <a:latin typeface="ArialMT" charset="0"/>
              </a:rPr>
              <a:t> id </a:t>
            </a:r>
            <a:r>
              <a:rPr lang="en-US" sz="825" dirty="0" err="1">
                <a:solidFill>
                  <a:prstClr val="black"/>
                </a:solidFill>
                <a:latin typeface="ArialMT" charset="0"/>
              </a:rPr>
              <a:t>est</a:t>
            </a:r>
            <a:r>
              <a:rPr lang="en-US" sz="825" dirty="0">
                <a:solidFill>
                  <a:prstClr val="black"/>
                </a:solidFill>
                <a:latin typeface="ArialMT" charset="0"/>
              </a:rPr>
              <a:t> </a:t>
            </a:r>
            <a:r>
              <a:rPr lang="en-US" sz="825" dirty="0" err="1">
                <a:solidFill>
                  <a:prstClr val="black"/>
                </a:solidFill>
                <a:latin typeface="ArialMT" charset="0"/>
              </a:rPr>
              <a:t>laborum</a:t>
            </a:r>
            <a:r>
              <a:rPr lang="en-US" sz="825" dirty="0">
                <a:solidFill>
                  <a:prstClr val="black"/>
                </a:solidFill>
                <a:latin typeface="ArialMT" charset="0"/>
              </a:rPr>
              <a:t>.”</a:t>
            </a:r>
          </a:p>
        </p:txBody>
      </p:sp>
    </p:spTree>
    <p:extLst>
      <p:ext uri="{BB962C8B-B14F-4D97-AF65-F5344CB8AC3E}">
        <p14:creationId xmlns:p14="http://schemas.microsoft.com/office/powerpoint/2010/main" val="129280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FT IMAGE WITH DESCRIPTION">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endParaRPr dirty="0"/>
          </a:p>
        </p:txBody>
      </p:sp>
      <p:sp>
        <p:nvSpPr>
          <p:cNvPr id="4" name="Text Placeholder 3"/>
          <p:cNvSpPr>
            <a:spLocks noGrp="1"/>
          </p:cNvSpPr>
          <p:nvPr>
            <p:ph type="body" sz="half" idx="2"/>
          </p:nvPr>
        </p:nvSpPr>
        <p:spPr bwMode="ltGray">
          <a:xfrm>
            <a:off x="6115050" y="1524000"/>
            <a:ext cx="2569488" cy="415498"/>
          </a:xfrm>
          <a:solidFill>
            <a:schemeClr val="bg1"/>
          </a:solidFill>
        </p:spPr>
        <p:txBody>
          <a:bodyPr lIns="0" tIns="0" rIns="0" bIns="0">
            <a:spAutoFit/>
          </a:bodyPr>
          <a:lstStyle>
            <a:lvl1pPr marL="175022" indent="-175022">
              <a:spcBef>
                <a:spcPts val="675"/>
              </a:spcBef>
              <a:buFont typeface="Wingdings" charset="2"/>
              <a:buChar char="§"/>
              <a:defRPr sz="1500" baseline="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6" name="Footer Placeholder 5"/>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7" name="Slide Number Placeholder 6"/>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10" name="Text Placeholder 7"/>
          <p:cNvSpPr>
            <a:spLocks noGrp="1"/>
          </p:cNvSpPr>
          <p:nvPr>
            <p:ph type="body" sz="quarter" idx="13" hasCustomPrompt="1"/>
          </p:nvPr>
        </p:nvSpPr>
        <p:spPr>
          <a:xfrm>
            <a:off x="457081" y="990601"/>
            <a:ext cx="8227457" cy="207749"/>
          </a:xfrm>
        </p:spPr>
        <p:txBody>
          <a:bodyPr>
            <a:spAutoFit/>
          </a:bodyPr>
          <a:lstStyle>
            <a:lvl1pPr marL="0" indent="0">
              <a:spcBef>
                <a:spcPts val="0"/>
              </a:spcBef>
              <a:buNone/>
              <a:defRPr sz="15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one-line subtitle</a:t>
            </a:r>
          </a:p>
        </p:txBody>
      </p:sp>
      <p:sp>
        <p:nvSpPr>
          <p:cNvPr id="11" name="Picture Placeholder 2"/>
          <p:cNvSpPr>
            <a:spLocks noGrp="1"/>
          </p:cNvSpPr>
          <p:nvPr>
            <p:ph type="pic" sz="quarter" idx="14"/>
          </p:nvPr>
        </p:nvSpPr>
        <p:spPr>
          <a:xfrm>
            <a:off x="457200" y="1524000"/>
            <a:ext cx="5484019" cy="2054409"/>
          </a:xfrm>
        </p:spPr>
        <p:txBody>
          <a:bodyPr tIns="182880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138418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RIGHT WITH DESCRI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081" y="1524000"/>
            <a:ext cx="2571869" cy="415498"/>
          </a:xfrm>
          <a:noFill/>
        </p:spPr>
        <p:txBody>
          <a:bodyPr lIns="0" tIns="0" rIns="0" bIns="0">
            <a:spAutoFit/>
          </a:bodyPr>
          <a:lstStyle>
            <a:lvl1pPr marL="175022" indent="-175022">
              <a:spcBef>
                <a:spcPts val="675"/>
              </a:spcBef>
              <a:buFont typeface="Wingdings" charset="2"/>
              <a:buChar char="§"/>
              <a:defRPr sz="15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6" name="Footer Placeholder 5"/>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7" name="Slide Number Placeholder 6"/>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11" name="Title 7"/>
          <p:cNvSpPr>
            <a:spLocks noGrp="1"/>
          </p:cNvSpPr>
          <p:nvPr>
            <p:ph type="title"/>
          </p:nvPr>
        </p:nvSpPr>
        <p:spPr>
          <a:xfrm>
            <a:off x="457082" y="519237"/>
            <a:ext cx="8227457" cy="311624"/>
          </a:xfrm>
        </p:spPr>
        <p:txBody>
          <a:bodyPr>
            <a:spAutoFit/>
          </a:bodyPr>
          <a:lstStyle/>
          <a:p>
            <a:r>
              <a:rPr lang="en-US" dirty="0"/>
              <a:t>Click to edit Master title style</a:t>
            </a:r>
            <a:endParaRPr dirty="0"/>
          </a:p>
        </p:txBody>
      </p:sp>
      <p:sp>
        <p:nvSpPr>
          <p:cNvPr id="12" name="Text Placeholder 7"/>
          <p:cNvSpPr>
            <a:spLocks noGrp="1"/>
          </p:cNvSpPr>
          <p:nvPr>
            <p:ph type="body" sz="quarter" idx="13" hasCustomPrompt="1"/>
          </p:nvPr>
        </p:nvSpPr>
        <p:spPr>
          <a:xfrm>
            <a:off x="457081" y="990601"/>
            <a:ext cx="8227457" cy="207749"/>
          </a:xfrm>
        </p:spPr>
        <p:txBody>
          <a:bodyPr>
            <a:spAutoFit/>
          </a:bodyPr>
          <a:lstStyle>
            <a:lvl1pPr marL="0" indent="0">
              <a:spcBef>
                <a:spcPts val="0"/>
              </a:spcBef>
              <a:buNone/>
              <a:defRPr sz="15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one-line subtitle</a:t>
            </a:r>
          </a:p>
        </p:txBody>
      </p:sp>
      <p:sp>
        <p:nvSpPr>
          <p:cNvPr id="9" name="Picture Placeholder 2"/>
          <p:cNvSpPr>
            <a:spLocks noGrp="1"/>
          </p:cNvSpPr>
          <p:nvPr>
            <p:ph type="pic" sz="quarter" idx="14"/>
          </p:nvPr>
        </p:nvSpPr>
        <p:spPr>
          <a:xfrm>
            <a:off x="3200400" y="1524000"/>
            <a:ext cx="5484019" cy="2054409"/>
          </a:xfrm>
        </p:spPr>
        <p:txBody>
          <a:bodyPr tIns="182880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130602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PICTURES WITH DESCRIPTIONS">
    <p:spTree>
      <p:nvGrpSpPr>
        <p:cNvPr id="1" name=""/>
        <p:cNvGrpSpPr/>
        <p:nvPr/>
      </p:nvGrpSpPr>
      <p:grpSpPr>
        <a:xfrm>
          <a:off x="0" y="0"/>
          <a:ext cx="0" cy="0"/>
          <a:chOff x="0" y="0"/>
          <a:chExt cx="0" cy="0"/>
        </a:xfrm>
      </p:grpSpPr>
      <p:sp>
        <p:nvSpPr>
          <p:cNvPr id="10" name="Title 9"/>
          <p:cNvSpPr>
            <a:spLocks noGrp="1"/>
          </p:cNvSpPr>
          <p:nvPr>
            <p:ph type="title"/>
          </p:nvPr>
        </p:nvSpPr>
        <p:spPr>
          <a:xfrm>
            <a:off x="457082" y="519237"/>
            <a:ext cx="8227457" cy="311624"/>
          </a:xfrm>
        </p:spPr>
        <p:txBody>
          <a:bodyPr>
            <a:spAutoFit/>
          </a:bodyPr>
          <a:lstStyle/>
          <a:p>
            <a:r>
              <a:rPr lang="en-US" dirty="0"/>
              <a:t>Click to edit Master title style</a:t>
            </a:r>
            <a:endParaRPr dirty="0"/>
          </a:p>
        </p:txBody>
      </p:sp>
      <p:sp>
        <p:nvSpPr>
          <p:cNvPr id="3" name="Picture Placeholder 2"/>
          <p:cNvSpPr>
            <a:spLocks noGrp="1"/>
          </p:cNvSpPr>
          <p:nvPr>
            <p:ph type="pic" idx="1"/>
          </p:nvPr>
        </p:nvSpPr>
        <p:spPr bwMode="ltGray">
          <a:xfrm>
            <a:off x="456010" y="1524000"/>
            <a:ext cx="3984498" cy="3352800"/>
          </a:xfrm>
        </p:spPr>
        <p:txBody>
          <a:bodyPr lIns="0" tIns="914400">
            <a:normAutofit/>
          </a:bodyPr>
          <a:lstStyle>
            <a:lvl1pPr marL="0" indent="0" algn="ctr">
              <a:buNone/>
              <a:defRPr sz="13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Drag picture to placeholder or click icon to add</a:t>
            </a:r>
            <a:endParaRPr dirty="0"/>
          </a:p>
        </p:txBody>
      </p:sp>
      <p:sp>
        <p:nvSpPr>
          <p:cNvPr id="4" name="Text Placeholder 3"/>
          <p:cNvSpPr>
            <a:spLocks noGrp="1"/>
          </p:cNvSpPr>
          <p:nvPr>
            <p:ph type="body" sz="half" idx="2"/>
          </p:nvPr>
        </p:nvSpPr>
        <p:spPr bwMode="ltGray">
          <a:xfrm>
            <a:off x="457080" y="4953001"/>
            <a:ext cx="3984498" cy="207749"/>
          </a:xfrm>
          <a:noFill/>
        </p:spPr>
        <p:txBody>
          <a:bodyPr lIns="0" tIns="0" rIns="0" bIns="0">
            <a:spAutoFit/>
          </a:bodyPr>
          <a:lstStyle>
            <a:lvl1pPr marL="0" indent="0">
              <a:spcBef>
                <a:spcPts val="675"/>
              </a:spcBef>
              <a:buNone/>
              <a:defRPr sz="15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8" name="Picture Placeholder 2"/>
          <p:cNvSpPr>
            <a:spLocks noGrp="1"/>
          </p:cNvSpPr>
          <p:nvPr>
            <p:ph type="pic" idx="13"/>
          </p:nvPr>
        </p:nvSpPr>
        <p:spPr bwMode="ltGray">
          <a:xfrm>
            <a:off x="4700040" y="1524000"/>
            <a:ext cx="3984498" cy="3352800"/>
          </a:xfrm>
        </p:spPr>
        <p:txBody>
          <a:bodyPr lIns="0" tIns="914400">
            <a:normAutofit/>
          </a:bodyPr>
          <a:lstStyle>
            <a:lvl1pPr marL="0" indent="0" algn="ctr">
              <a:buNone/>
              <a:defRPr sz="13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Drag picture to placeholder or click icon to add</a:t>
            </a:r>
            <a:endParaRPr dirty="0"/>
          </a:p>
        </p:txBody>
      </p:sp>
      <p:sp>
        <p:nvSpPr>
          <p:cNvPr id="9" name="Text Placeholder 3"/>
          <p:cNvSpPr>
            <a:spLocks noGrp="1"/>
          </p:cNvSpPr>
          <p:nvPr>
            <p:ph type="body" sz="half" idx="14"/>
          </p:nvPr>
        </p:nvSpPr>
        <p:spPr bwMode="ltGray">
          <a:xfrm>
            <a:off x="4700040" y="4953001"/>
            <a:ext cx="3984498" cy="207749"/>
          </a:xfrm>
          <a:noFill/>
        </p:spPr>
        <p:txBody>
          <a:bodyPr lIns="0" tIns="0" rIns="0" bIns="0">
            <a:spAutoFit/>
          </a:bodyPr>
          <a:lstStyle>
            <a:lvl1pPr marL="0" indent="0">
              <a:spcBef>
                <a:spcPts val="675"/>
              </a:spcBef>
              <a:buNone/>
              <a:defRPr sz="15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6" name="Footer Placeholder 5"/>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7" name="Slide Number Placeholder 6"/>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
        <p:nvSpPr>
          <p:cNvPr id="11" name="Text Placeholder 7"/>
          <p:cNvSpPr>
            <a:spLocks noGrp="1"/>
          </p:cNvSpPr>
          <p:nvPr>
            <p:ph type="body" sz="quarter" idx="15" hasCustomPrompt="1"/>
          </p:nvPr>
        </p:nvSpPr>
        <p:spPr>
          <a:xfrm>
            <a:off x="457081" y="990601"/>
            <a:ext cx="8227457" cy="207749"/>
          </a:xfrm>
        </p:spPr>
        <p:txBody>
          <a:bodyPr>
            <a:spAutoFit/>
          </a:bodyPr>
          <a:lstStyle>
            <a:lvl1pPr marL="0" indent="0">
              <a:spcBef>
                <a:spcPts val="0"/>
              </a:spcBef>
              <a:buNone/>
              <a:defRPr sz="15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one-line subtitle</a:t>
            </a:r>
          </a:p>
        </p:txBody>
      </p:sp>
    </p:spTree>
    <p:extLst>
      <p:ext uri="{BB962C8B-B14F-4D97-AF65-F5344CB8AC3E}">
        <p14:creationId xmlns:p14="http://schemas.microsoft.com/office/powerpoint/2010/main" val="258597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PICTURES WITH DESCRI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spAutoFit/>
          </a:bodyPr>
          <a:lstStyle/>
          <a:p>
            <a:r>
              <a:rPr lang="en-US" dirty="0"/>
              <a:t>Click to edit Master title style</a:t>
            </a:r>
            <a:endParaRPr dirty="0"/>
          </a:p>
        </p:txBody>
      </p:sp>
      <p:sp>
        <p:nvSpPr>
          <p:cNvPr id="3" name="Picture Placeholder 2"/>
          <p:cNvSpPr>
            <a:spLocks noGrp="1"/>
          </p:cNvSpPr>
          <p:nvPr>
            <p:ph type="pic" idx="1"/>
          </p:nvPr>
        </p:nvSpPr>
        <p:spPr bwMode="ltGray">
          <a:xfrm>
            <a:off x="456010" y="1524000"/>
            <a:ext cx="2571750" cy="2667000"/>
          </a:xfrm>
        </p:spPr>
        <p:txBody>
          <a:bodyPr lIns="0" tIns="457200">
            <a:normAutofit/>
          </a:bodyPr>
          <a:lstStyle>
            <a:lvl1pPr marL="0" indent="0" algn="ctr">
              <a:buNone/>
              <a:defRPr sz="13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Drag picture to placeholder or click icon to add</a:t>
            </a:r>
            <a:endParaRPr dirty="0"/>
          </a:p>
        </p:txBody>
      </p:sp>
      <p:sp>
        <p:nvSpPr>
          <p:cNvPr id="4" name="Text Placeholder 3"/>
          <p:cNvSpPr>
            <a:spLocks noGrp="1"/>
          </p:cNvSpPr>
          <p:nvPr>
            <p:ph type="body" sz="half" idx="2"/>
          </p:nvPr>
        </p:nvSpPr>
        <p:spPr bwMode="ltGray">
          <a:xfrm>
            <a:off x="457080" y="4267201"/>
            <a:ext cx="2571750" cy="186974"/>
          </a:xfrm>
          <a:noFill/>
        </p:spPr>
        <p:txBody>
          <a:bodyPr lIns="0" tIns="0" rIns="0" bIns="0">
            <a:spAutoFit/>
          </a:bodyPr>
          <a:lstStyle>
            <a:lvl1pPr marL="0" indent="0">
              <a:spcBef>
                <a:spcPts val="675"/>
              </a:spcBef>
              <a:buNone/>
              <a:defRPr sz="135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8" name="Picture Placeholder 2"/>
          <p:cNvSpPr>
            <a:spLocks noGrp="1"/>
          </p:cNvSpPr>
          <p:nvPr>
            <p:ph type="pic" idx="13"/>
          </p:nvPr>
        </p:nvSpPr>
        <p:spPr bwMode="ltGray">
          <a:xfrm>
            <a:off x="3286125" y="1524000"/>
            <a:ext cx="2571750" cy="2667000"/>
          </a:xfrm>
        </p:spPr>
        <p:txBody>
          <a:bodyPr lIns="0" tIns="457200">
            <a:normAutofit/>
          </a:bodyPr>
          <a:lstStyle>
            <a:lvl1pPr marL="0" indent="0" algn="ctr">
              <a:buNone/>
              <a:defRPr sz="13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Drag picture to placeholder or click icon to add</a:t>
            </a:r>
            <a:endParaRPr dirty="0"/>
          </a:p>
        </p:txBody>
      </p:sp>
      <p:sp>
        <p:nvSpPr>
          <p:cNvPr id="9" name="Text Placeholder 3"/>
          <p:cNvSpPr>
            <a:spLocks noGrp="1"/>
          </p:cNvSpPr>
          <p:nvPr>
            <p:ph type="body" sz="half" idx="14"/>
          </p:nvPr>
        </p:nvSpPr>
        <p:spPr bwMode="ltGray">
          <a:xfrm>
            <a:off x="3286125" y="4267201"/>
            <a:ext cx="2571750" cy="186974"/>
          </a:xfrm>
          <a:noFill/>
        </p:spPr>
        <p:txBody>
          <a:bodyPr lIns="0" tIns="0" rIns="0" bIns="0">
            <a:spAutoFit/>
          </a:bodyPr>
          <a:lstStyle>
            <a:lvl1pPr marL="0" indent="0">
              <a:spcBef>
                <a:spcPts val="675"/>
              </a:spcBef>
              <a:buNone/>
              <a:defRPr sz="135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10" name="Picture Placeholder 2"/>
          <p:cNvSpPr>
            <a:spLocks noGrp="1"/>
          </p:cNvSpPr>
          <p:nvPr>
            <p:ph type="pic" idx="15"/>
          </p:nvPr>
        </p:nvSpPr>
        <p:spPr bwMode="ltGray">
          <a:xfrm>
            <a:off x="6112788" y="1524000"/>
            <a:ext cx="2571750" cy="2667000"/>
          </a:xfrm>
        </p:spPr>
        <p:txBody>
          <a:bodyPr lIns="0" tIns="457200">
            <a:normAutofit/>
          </a:bodyPr>
          <a:lstStyle>
            <a:lvl1pPr marL="0" indent="0" algn="ctr">
              <a:buNone/>
              <a:defRPr sz="13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Drag picture to placeholder or click icon to add</a:t>
            </a:r>
            <a:endParaRPr dirty="0"/>
          </a:p>
        </p:txBody>
      </p:sp>
      <p:sp>
        <p:nvSpPr>
          <p:cNvPr id="11" name="Text Placeholder 3"/>
          <p:cNvSpPr>
            <a:spLocks noGrp="1"/>
          </p:cNvSpPr>
          <p:nvPr>
            <p:ph type="body" sz="half" idx="16"/>
          </p:nvPr>
        </p:nvSpPr>
        <p:spPr bwMode="ltGray">
          <a:xfrm>
            <a:off x="6112788" y="4267201"/>
            <a:ext cx="2571750" cy="186974"/>
          </a:xfrm>
          <a:noFill/>
        </p:spPr>
        <p:txBody>
          <a:bodyPr lIns="0" tIns="0" rIns="0" bIns="0">
            <a:spAutoFit/>
          </a:bodyPr>
          <a:lstStyle>
            <a:lvl1pPr marL="0" indent="0">
              <a:spcBef>
                <a:spcPts val="675"/>
              </a:spcBef>
              <a:buNone/>
              <a:defRPr sz="135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a:xfrm>
            <a:off x="6000751" y="6426104"/>
            <a:ext cx="746684"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6" name="Footer Placeholder 5"/>
          <p:cNvSpPr>
            <a:spLocks noGrp="1"/>
          </p:cNvSpPr>
          <p:nvPr>
            <p:ph type="ftr" sz="quarter" idx="11"/>
          </p:nvPr>
        </p:nvSpPr>
        <p:spPr>
          <a:xfrm>
            <a:off x="6858001" y="6426104"/>
            <a:ext cx="1361549" cy="210312"/>
          </a:xfrm>
          <a:prstGeom prst="rect">
            <a:avLst/>
          </a:prstGeom>
        </p:spPr>
        <p:txBody>
          <a:bodyPr/>
          <a:lstStyle/>
          <a:p>
            <a:pPr defTabSz="685783" fontAlgn="auto">
              <a:spcBef>
                <a:spcPts val="0"/>
              </a:spcBef>
              <a:spcAft>
                <a:spcPts val="0"/>
              </a:spcAft>
              <a:buFontTx/>
              <a:buNone/>
            </a:pPr>
            <a:endParaRPr lang="en-US" sz="1350" dirty="0">
              <a:solidFill>
                <a:srgbClr val="0081E3"/>
              </a:solidFill>
              <a:latin typeface="Arial"/>
            </a:endParaRPr>
          </a:p>
        </p:txBody>
      </p:sp>
      <p:sp>
        <p:nvSpPr>
          <p:cNvPr id="7" name="Slide Number Placeholder 6"/>
          <p:cNvSpPr>
            <a:spLocks noGrp="1"/>
          </p:cNvSpPr>
          <p:nvPr>
            <p:ph type="sldNum" sz="quarter" idx="12"/>
          </p:nvPr>
        </p:nvSpPr>
        <p:spPr>
          <a:xfrm>
            <a:off x="8286752" y="6430870"/>
            <a:ext cx="400049" cy="232147"/>
          </a:xfrm>
          <a:prstGeom prst="rect">
            <a:avLst/>
          </a:prstGeom>
        </p:spPr>
        <p:txBody>
          <a:bodyPr/>
          <a:lstStyle/>
          <a:p>
            <a:fld id="{B016F8AB-BCEA-4347-8BA6-BE776009BC89}" type="slidenum">
              <a:rPr>
                <a:solidFill>
                  <a:srgbClr val="0081E3">
                    <a:tint val="75000"/>
                  </a:srgbClr>
                </a:solidFill>
              </a:rPr>
              <a:pPr/>
              <a:t>‹#›</a:t>
            </a:fld>
            <a:endParaRPr dirty="0">
              <a:solidFill>
                <a:srgbClr val="0081E3">
                  <a:tint val="75000"/>
                </a:srgbClr>
              </a:solidFill>
            </a:endParaRPr>
          </a:p>
        </p:txBody>
      </p:sp>
      <p:sp>
        <p:nvSpPr>
          <p:cNvPr id="13" name="Text Placeholder 7"/>
          <p:cNvSpPr>
            <a:spLocks noGrp="1"/>
          </p:cNvSpPr>
          <p:nvPr>
            <p:ph type="body" sz="quarter" idx="17" hasCustomPrompt="1"/>
          </p:nvPr>
        </p:nvSpPr>
        <p:spPr>
          <a:xfrm>
            <a:off x="457081" y="990601"/>
            <a:ext cx="8227457" cy="207749"/>
          </a:xfrm>
        </p:spPr>
        <p:txBody>
          <a:bodyPr>
            <a:spAutoFit/>
          </a:bodyPr>
          <a:lstStyle>
            <a:lvl1pPr marL="0" indent="0">
              <a:spcBef>
                <a:spcPts val="0"/>
              </a:spcBef>
              <a:buNone/>
              <a:defRPr sz="15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one-line subtitle</a:t>
            </a:r>
          </a:p>
        </p:txBody>
      </p:sp>
    </p:spTree>
    <p:extLst>
      <p:ext uri="{BB962C8B-B14F-4D97-AF65-F5344CB8AC3E}">
        <p14:creationId xmlns:p14="http://schemas.microsoft.com/office/powerpoint/2010/main" val="427510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8911051-F545-44C1-80BC-C24C160C7764}"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QUOTE SLATE BG">
    <p:bg>
      <p:bgPr>
        <a:solidFill>
          <a:schemeClr val="accent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1248" y="533400"/>
            <a:ext cx="7092553" cy="2286000"/>
          </a:xfrm>
        </p:spPr>
        <p:txBody>
          <a:bodyPr anchor="b" anchorCtr="0">
            <a:noAutofit/>
          </a:bodyPr>
          <a:lstStyle>
            <a:lvl1pPr marL="288029" indent="-288029">
              <a:lnSpc>
                <a:spcPct val="80000"/>
              </a:lnSpc>
              <a:defRPr sz="4500">
                <a:solidFill>
                  <a:schemeClr val="tx1"/>
                </a:solidFill>
              </a:defRPr>
            </a:lvl1pPr>
          </a:lstStyle>
          <a:p>
            <a:r>
              <a:rPr lang="en-US" dirty="0"/>
              <a:t>“Quote – slate BG slide. Insert quote here.”</a:t>
            </a:r>
            <a:endParaRPr dirty="0"/>
          </a:p>
        </p:txBody>
      </p:sp>
      <p:sp>
        <p:nvSpPr>
          <p:cNvPr id="6" name="Text Placeholder 9"/>
          <p:cNvSpPr>
            <a:spLocks noGrp="1"/>
          </p:cNvSpPr>
          <p:nvPr>
            <p:ph type="body" sz="quarter" idx="14" hasCustomPrompt="1"/>
          </p:nvPr>
        </p:nvSpPr>
        <p:spPr>
          <a:xfrm>
            <a:off x="738187" y="2971800"/>
            <a:ext cx="6805612" cy="1371600"/>
          </a:xfrm>
        </p:spPr>
        <p:txBody>
          <a:bodyPr>
            <a:noAutofit/>
          </a:bodyPr>
          <a:lstStyle>
            <a:lvl1pPr marL="0" indent="0">
              <a:spcBef>
                <a:spcPts val="0"/>
              </a:spcBef>
              <a:buFontTx/>
              <a:buNone/>
              <a:defRPr sz="1500"/>
            </a:lvl1pPr>
            <a:lvl2pPr marL="0" indent="0">
              <a:spcBef>
                <a:spcPts val="0"/>
              </a:spcBef>
              <a:buFontTx/>
              <a:buNone/>
              <a:defRPr sz="1500"/>
            </a:lvl2pPr>
            <a:lvl3pPr marL="0" indent="0">
              <a:spcBef>
                <a:spcPts val="0"/>
              </a:spcBef>
              <a:buFontTx/>
              <a:buNone/>
              <a:defRPr sz="1500"/>
            </a:lvl3pPr>
            <a:lvl4pPr marL="0" indent="0">
              <a:spcBef>
                <a:spcPts val="0"/>
              </a:spcBef>
              <a:buFontTx/>
              <a:buNone/>
              <a:defRPr sz="1500"/>
            </a:lvl4pPr>
            <a:lvl5pPr marL="0" indent="0">
              <a:spcBef>
                <a:spcPts val="0"/>
              </a:spcBef>
              <a:buFontTx/>
              <a:buNone/>
              <a:defRPr sz="1500"/>
            </a:lvl5pPr>
            <a:lvl6pPr marL="0" indent="0">
              <a:spcBef>
                <a:spcPts val="0"/>
              </a:spcBef>
              <a:buFontTx/>
              <a:buNone/>
              <a:defRPr sz="1500"/>
            </a:lvl6pPr>
            <a:lvl7pPr marL="0" indent="0">
              <a:spcBef>
                <a:spcPts val="0"/>
              </a:spcBef>
              <a:buFontTx/>
              <a:buNone/>
              <a:defRPr sz="1500"/>
            </a:lvl7pPr>
            <a:lvl8pPr marL="0" indent="0">
              <a:spcBef>
                <a:spcPts val="0"/>
              </a:spcBef>
              <a:buFontTx/>
              <a:buNone/>
              <a:defRPr sz="1500"/>
            </a:lvl8pPr>
            <a:lvl9pPr marL="0" indent="0">
              <a:spcBef>
                <a:spcPts val="0"/>
              </a:spcBef>
              <a:buFontTx/>
              <a:buNone/>
              <a:defRPr sz="1500"/>
            </a:lvl9pPr>
          </a:lstStyle>
          <a:p>
            <a:r>
              <a:rPr lang="en-US" dirty="0"/>
              <a:t>—Quote attribution — name, title and company</a:t>
            </a:r>
          </a:p>
        </p:txBody>
      </p:sp>
    </p:spTree>
    <p:extLst>
      <p:ext uri="{BB962C8B-B14F-4D97-AF65-F5344CB8AC3E}">
        <p14:creationId xmlns:p14="http://schemas.microsoft.com/office/powerpoint/2010/main" val="2540504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36">
          <p15:clr>
            <a:srgbClr val="FBAE40"/>
          </p15:clr>
        </p15:guide>
        <p15:guide id="2" pos="144">
          <p15:clr>
            <a:srgbClr val="FBAE40"/>
          </p15:clr>
        </p15:guide>
        <p15:guide id="3" orient="horz" pos="144">
          <p15:clr>
            <a:srgbClr val="FBAE40"/>
          </p15:clr>
        </p15:guide>
        <p15:guide id="4" orient="horz" pos="417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QUOTE WHITE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248" y="533400"/>
            <a:ext cx="7092553" cy="2286000"/>
          </a:xfrm>
        </p:spPr>
        <p:txBody>
          <a:bodyPr anchor="b" anchorCtr="0">
            <a:noAutofit/>
          </a:bodyPr>
          <a:lstStyle>
            <a:lvl1pPr marL="288029" indent="-288029">
              <a:lnSpc>
                <a:spcPct val="80000"/>
              </a:lnSpc>
              <a:defRPr sz="4500" baseline="0">
                <a:solidFill>
                  <a:schemeClr val="tx1"/>
                </a:solidFill>
              </a:defRPr>
            </a:lvl1pPr>
          </a:lstStyle>
          <a:p>
            <a:r>
              <a:rPr lang="en-US" dirty="0"/>
              <a:t>“Quote – white BG slide. Insert quote here.”</a:t>
            </a:r>
            <a:endParaRPr dirty="0"/>
          </a:p>
        </p:txBody>
      </p:sp>
      <p:sp>
        <p:nvSpPr>
          <p:cNvPr id="6" name="Text Placeholder 9"/>
          <p:cNvSpPr>
            <a:spLocks noGrp="1"/>
          </p:cNvSpPr>
          <p:nvPr>
            <p:ph type="body" sz="quarter" idx="14" hasCustomPrompt="1"/>
          </p:nvPr>
        </p:nvSpPr>
        <p:spPr>
          <a:xfrm>
            <a:off x="769877" y="2971800"/>
            <a:ext cx="6773923" cy="1371600"/>
          </a:xfrm>
        </p:spPr>
        <p:txBody>
          <a:bodyPr>
            <a:noAutofit/>
          </a:bodyPr>
          <a:lstStyle>
            <a:lvl1pPr marL="0" indent="0">
              <a:spcBef>
                <a:spcPts val="0"/>
              </a:spcBef>
              <a:buFontTx/>
              <a:buNone/>
              <a:defRPr sz="1500" baseline="0"/>
            </a:lvl1pPr>
            <a:lvl2pPr marL="0" indent="0">
              <a:spcBef>
                <a:spcPts val="0"/>
              </a:spcBef>
              <a:buFontTx/>
              <a:buNone/>
              <a:defRPr sz="1500"/>
            </a:lvl2pPr>
            <a:lvl3pPr marL="0" indent="0">
              <a:spcBef>
                <a:spcPts val="0"/>
              </a:spcBef>
              <a:buFontTx/>
              <a:buNone/>
              <a:defRPr sz="1500"/>
            </a:lvl3pPr>
            <a:lvl4pPr marL="0" indent="0">
              <a:spcBef>
                <a:spcPts val="0"/>
              </a:spcBef>
              <a:buFontTx/>
              <a:buNone/>
              <a:defRPr sz="1500"/>
            </a:lvl4pPr>
            <a:lvl5pPr marL="0" indent="0">
              <a:spcBef>
                <a:spcPts val="0"/>
              </a:spcBef>
              <a:buFontTx/>
              <a:buNone/>
              <a:defRPr sz="1500"/>
            </a:lvl5pPr>
            <a:lvl6pPr marL="0" indent="0">
              <a:spcBef>
                <a:spcPts val="0"/>
              </a:spcBef>
              <a:buFontTx/>
              <a:buNone/>
              <a:defRPr sz="1500"/>
            </a:lvl6pPr>
            <a:lvl7pPr marL="0" indent="0">
              <a:spcBef>
                <a:spcPts val="0"/>
              </a:spcBef>
              <a:buFontTx/>
              <a:buNone/>
              <a:defRPr sz="1500"/>
            </a:lvl7pPr>
            <a:lvl8pPr marL="0" indent="0">
              <a:spcBef>
                <a:spcPts val="0"/>
              </a:spcBef>
              <a:buFontTx/>
              <a:buNone/>
              <a:defRPr sz="1500"/>
            </a:lvl8pPr>
            <a:lvl9pPr marL="0" indent="0">
              <a:spcBef>
                <a:spcPts val="0"/>
              </a:spcBef>
              <a:buFontTx/>
              <a:buNone/>
              <a:defRPr sz="1500"/>
            </a:lvl9pPr>
          </a:lstStyle>
          <a:p>
            <a:r>
              <a:rPr lang="en-US" dirty="0"/>
              <a:t>—Quote attribution — name, title and company</a:t>
            </a:r>
          </a:p>
        </p:txBody>
      </p:sp>
      <p:sp>
        <p:nvSpPr>
          <p:cNvPr id="7" name="Snip Single Corner Rectangle 19"/>
          <p:cNvSpPr/>
          <p:nvPr userDrawn="1"/>
        </p:nvSpPr>
        <p:spPr bwMode="ltGray">
          <a:xfrm rot="10800000" flipH="1">
            <a:off x="167536" y="231216"/>
            <a:ext cx="8805014" cy="6405490"/>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lnSpc>
                <a:spcPct val="90000"/>
              </a:lnSpc>
              <a:spcBef>
                <a:spcPts val="0"/>
              </a:spcBef>
              <a:spcAft>
                <a:spcPts val="0"/>
              </a:spcAft>
              <a:buFontTx/>
              <a:buNone/>
            </a:pPr>
            <a:endParaRPr lang="en-US" sz="1013" dirty="0">
              <a:solidFill>
                <a:srgbClr val="FFFFFF"/>
              </a:solidFill>
            </a:endParaRPr>
          </a:p>
        </p:txBody>
      </p:sp>
    </p:spTree>
    <p:extLst>
      <p:ext uri="{BB962C8B-B14F-4D97-AF65-F5344CB8AC3E}">
        <p14:creationId xmlns:p14="http://schemas.microsoft.com/office/powerpoint/2010/main" val="48948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ULL-FRAM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bwMode="ltGray">
          <a:xfrm>
            <a:off x="171450" y="228600"/>
            <a:ext cx="8801100" cy="6400800"/>
          </a:xfrm>
          <a:solidFill>
            <a:schemeClr val="bg2"/>
          </a:solidFill>
        </p:spPr>
        <p:txBody>
          <a:bodyPr lIns="0" tIns="2743200">
            <a:normAutofit/>
          </a:bodyPr>
          <a:lstStyle>
            <a:lvl1pPr marL="0" indent="0" algn="ctr">
              <a:buNone/>
              <a:defRPr sz="135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Drag picture to placeholder or click icon to add</a:t>
            </a:r>
            <a:endParaRPr dirty="0"/>
          </a:p>
        </p:txBody>
      </p:sp>
      <p:sp>
        <p:nvSpPr>
          <p:cNvPr id="5" name="Text Placeholder 4"/>
          <p:cNvSpPr>
            <a:spLocks noGrp="1"/>
          </p:cNvSpPr>
          <p:nvPr>
            <p:ph type="body" sz="quarter" idx="10"/>
          </p:nvPr>
        </p:nvSpPr>
        <p:spPr>
          <a:xfrm>
            <a:off x="457200" y="533400"/>
            <a:ext cx="7886700" cy="2362200"/>
          </a:xfrm>
        </p:spPr>
        <p:txBody>
          <a:bodyPr>
            <a:normAutofit/>
          </a:bodyPr>
          <a:lstStyle>
            <a:lvl1pPr>
              <a:defRPr sz="3300" b="1">
                <a:solidFill>
                  <a:schemeClr val="bg1"/>
                </a:solidFill>
              </a:defRPr>
            </a:lvl1pPr>
          </a:lstStyle>
          <a:p>
            <a:pPr marL="137156" marR="0" lvl="0" indent="-137156" algn="l" defTabSz="685783" rtl="0" eaLnBrk="1" fontAlgn="auto" latinLnBrk="0" hangingPunct="1">
              <a:lnSpc>
                <a:spcPct val="90000"/>
              </a:lnSpc>
              <a:spcBef>
                <a:spcPts val="900"/>
              </a:spcBef>
              <a:spcAft>
                <a:spcPts val="0"/>
              </a:spcAft>
              <a:buClr>
                <a:schemeClr val="tx1"/>
              </a:buClr>
              <a:buSzPct val="80000"/>
              <a:buFont typeface="Wingdings" charset="2"/>
              <a:buNone/>
              <a:tabLst/>
              <a:defRPr/>
            </a:pPr>
            <a:endParaRPr lang="en-US" dirty="0"/>
          </a:p>
        </p:txBody>
      </p:sp>
    </p:spTree>
    <p:extLst>
      <p:ext uri="{BB962C8B-B14F-4D97-AF65-F5344CB8AC3E}">
        <p14:creationId xmlns:p14="http://schemas.microsoft.com/office/powerpoint/2010/main" val="408581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 BLU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4"/>
          <p:cNvSpPr>
            <a:spLocks noGrp="1"/>
          </p:cNvSpPr>
          <p:nvPr>
            <p:ph type="title" hasCustomPrompt="1"/>
          </p:nvPr>
        </p:nvSpPr>
        <p:spPr>
          <a:xfrm>
            <a:off x="457200" y="1524001"/>
            <a:ext cx="5086350" cy="3086747"/>
          </a:xfrm>
          <a:noFill/>
        </p:spPr>
        <p:txBody>
          <a:bodyPr wrap="square" lIns="0" rIns="0" bIns="0" anchor="b" anchorCtr="0">
            <a:noAutofit/>
          </a:bodyPr>
          <a:lstStyle>
            <a:lvl1pPr>
              <a:lnSpc>
                <a:spcPct val="80000"/>
              </a:lnSpc>
              <a:defRPr sz="3600" baseline="0">
                <a:solidFill>
                  <a:schemeClr val="bg1"/>
                </a:solidFill>
              </a:defRPr>
            </a:lvl1pPr>
          </a:lstStyle>
          <a:p>
            <a:r>
              <a:rPr lang="en-US" dirty="0"/>
              <a:t>Divider slide — </a:t>
            </a:r>
            <a:br>
              <a:rPr lang="en-US" dirty="0"/>
            </a:br>
            <a:r>
              <a:rPr lang="en-US" dirty="0"/>
              <a:t>blue background</a:t>
            </a:r>
            <a:endParaRPr dirty="0"/>
          </a:p>
        </p:txBody>
      </p:sp>
      <p:sp>
        <p:nvSpPr>
          <p:cNvPr id="17" name="Text Placeholder 10"/>
          <p:cNvSpPr>
            <a:spLocks noGrp="1"/>
          </p:cNvSpPr>
          <p:nvPr>
            <p:ph type="body" sz="quarter" idx="10" hasCustomPrompt="1"/>
          </p:nvPr>
        </p:nvSpPr>
        <p:spPr>
          <a:xfrm>
            <a:off x="457200" y="4711978"/>
            <a:ext cx="5086350" cy="774423"/>
          </a:xfrm>
        </p:spPr>
        <p:txBody>
          <a:bodyPr>
            <a:normAutofit/>
          </a:bodyPr>
          <a:lstStyle>
            <a:lvl1pPr marL="0" indent="0">
              <a:buNone/>
              <a:defRPr sz="1800" b="0" i="0" baseline="0">
                <a:solidFill>
                  <a:schemeClr val="bg1"/>
                </a:solidFill>
              </a:defRPr>
            </a:lvl1pPr>
          </a:lstStyle>
          <a:p>
            <a:pPr lvl="0"/>
            <a:r>
              <a:rPr lang="en-US" dirty="0"/>
              <a:t>Insert Subtitle here</a:t>
            </a:r>
          </a:p>
        </p:txBody>
      </p:sp>
    </p:spTree>
    <p:extLst>
      <p:ext uri="{BB962C8B-B14F-4D97-AF65-F5344CB8AC3E}">
        <p14:creationId xmlns:p14="http://schemas.microsoft.com/office/powerpoint/2010/main" val="377642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DIVIDER — WHITE">
    <p:bg>
      <p:bgPr>
        <a:solidFill>
          <a:schemeClr val="bg1"/>
        </a:solidFill>
        <a:effectLst/>
      </p:bgPr>
    </p:bg>
    <p:spTree>
      <p:nvGrpSpPr>
        <p:cNvPr id="1" name=""/>
        <p:cNvGrpSpPr/>
        <p:nvPr/>
      </p:nvGrpSpPr>
      <p:grpSpPr>
        <a:xfrm>
          <a:off x="0" y="0"/>
          <a:ext cx="0" cy="0"/>
          <a:chOff x="0" y="0"/>
          <a:chExt cx="0" cy="0"/>
        </a:xfrm>
      </p:grpSpPr>
      <p:sp>
        <p:nvSpPr>
          <p:cNvPr id="6" name="Snip Single Corner Rectangle 19"/>
          <p:cNvSpPr/>
          <p:nvPr userDrawn="1"/>
        </p:nvSpPr>
        <p:spPr bwMode="ltGray">
          <a:xfrm rot="10800000" flipH="1">
            <a:off x="167536" y="231216"/>
            <a:ext cx="8805014" cy="6405490"/>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lnSpc>
                <a:spcPct val="90000"/>
              </a:lnSpc>
              <a:spcBef>
                <a:spcPts val="0"/>
              </a:spcBef>
              <a:spcAft>
                <a:spcPts val="0"/>
              </a:spcAft>
              <a:buFontTx/>
              <a:buNone/>
            </a:pPr>
            <a:endParaRPr lang="en-US" sz="1013" dirty="0">
              <a:solidFill>
                <a:srgbClr val="FFFFFF"/>
              </a:solidFill>
            </a:endParaRPr>
          </a:p>
        </p:txBody>
      </p:sp>
      <p:sp>
        <p:nvSpPr>
          <p:cNvPr id="16" name="Title 4"/>
          <p:cNvSpPr>
            <a:spLocks noGrp="1"/>
          </p:cNvSpPr>
          <p:nvPr>
            <p:ph type="title" hasCustomPrompt="1"/>
          </p:nvPr>
        </p:nvSpPr>
        <p:spPr>
          <a:xfrm>
            <a:off x="457200" y="1524001"/>
            <a:ext cx="5086350" cy="3086747"/>
          </a:xfrm>
          <a:noFill/>
        </p:spPr>
        <p:txBody>
          <a:bodyPr wrap="square" lIns="0" rIns="0" bIns="0" anchor="b" anchorCtr="0">
            <a:noAutofit/>
          </a:bodyPr>
          <a:lstStyle>
            <a:lvl1pPr>
              <a:lnSpc>
                <a:spcPct val="80000"/>
              </a:lnSpc>
              <a:defRPr sz="3600" baseline="0">
                <a:solidFill>
                  <a:schemeClr val="tx1"/>
                </a:solidFill>
              </a:defRPr>
            </a:lvl1pPr>
          </a:lstStyle>
          <a:p>
            <a:r>
              <a:rPr lang="en-US" dirty="0"/>
              <a:t>Divider slide — </a:t>
            </a:r>
            <a:br>
              <a:rPr lang="en-US" dirty="0"/>
            </a:br>
            <a:r>
              <a:rPr lang="en-US" dirty="0"/>
              <a:t>white background</a:t>
            </a:r>
            <a:endParaRPr dirty="0"/>
          </a:p>
        </p:txBody>
      </p:sp>
      <p:sp>
        <p:nvSpPr>
          <p:cNvPr id="17" name="Text Placeholder 10"/>
          <p:cNvSpPr>
            <a:spLocks noGrp="1"/>
          </p:cNvSpPr>
          <p:nvPr>
            <p:ph type="body" sz="quarter" idx="10" hasCustomPrompt="1"/>
          </p:nvPr>
        </p:nvSpPr>
        <p:spPr>
          <a:xfrm>
            <a:off x="457200" y="4711978"/>
            <a:ext cx="5086350" cy="774423"/>
          </a:xfrm>
        </p:spPr>
        <p:txBody>
          <a:bodyPr>
            <a:normAutofit/>
          </a:bodyPr>
          <a:lstStyle>
            <a:lvl1pPr marL="0" indent="0">
              <a:buNone/>
              <a:defRPr sz="1800" b="0" i="0" baseline="0">
                <a:solidFill>
                  <a:schemeClr val="tx2"/>
                </a:solidFill>
              </a:defRPr>
            </a:lvl1pPr>
          </a:lstStyle>
          <a:p>
            <a:pPr lvl="0"/>
            <a:r>
              <a:rPr lang="en-US" dirty="0"/>
              <a:t>Insert Subtitle here</a:t>
            </a:r>
          </a:p>
        </p:txBody>
      </p:sp>
    </p:spTree>
    <p:extLst>
      <p:ext uri="{BB962C8B-B14F-4D97-AF65-F5344CB8AC3E}">
        <p14:creationId xmlns:p14="http://schemas.microsoft.com/office/powerpoint/2010/main" val="11056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 BLUE">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ext Placeholder 4"/>
          <p:cNvSpPr>
            <a:spLocks noGrp="1"/>
          </p:cNvSpPr>
          <p:nvPr>
            <p:ph type="body" sz="quarter" idx="14" hasCustomPrompt="1"/>
          </p:nvPr>
        </p:nvSpPr>
        <p:spPr>
          <a:xfrm>
            <a:off x="457200" y="5049826"/>
            <a:ext cx="3657600" cy="284174"/>
          </a:xfrm>
        </p:spPr>
        <p:txBody>
          <a:bodyPr vert="horz" lIns="0" tIns="0" rIns="0" bIns="0" rtlCol="0" anchor="t" anchorCtr="0">
            <a:noAutofit/>
          </a:bodyPr>
          <a:lstStyle>
            <a:lvl1pPr marL="0" indent="0">
              <a:lnSpc>
                <a:spcPct val="100000"/>
              </a:lnSpc>
              <a:buNone/>
              <a:defRPr lang="en-US" sz="1200" b="1" baseline="0" dirty="0" smtClean="0">
                <a:solidFill>
                  <a:schemeClr val="bg1"/>
                </a:solidFill>
                <a:latin typeface="+mj-lt"/>
                <a:ea typeface="+mj-ea"/>
                <a:cs typeface="+mj-cs"/>
              </a:defRPr>
            </a:lvl1pPr>
          </a:lstStyle>
          <a:p>
            <a:pPr lvl="0">
              <a:lnSpc>
                <a:spcPct val="90000"/>
              </a:lnSpc>
              <a:spcBef>
                <a:spcPct val="0"/>
              </a:spcBef>
            </a:pPr>
            <a:r>
              <a:rPr lang="en-US" dirty="0"/>
              <a:t>Name Surname</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3404" y="335280"/>
            <a:ext cx="1433543" cy="731520"/>
          </a:xfrm>
          <a:prstGeom prst="rect">
            <a:avLst/>
          </a:prstGeom>
        </p:spPr>
      </p:pic>
      <p:sp>
        <p:nvSpPr>
          <p:cNvPr id="32" name="Title 1"/>
          <p:cNvSpPr>
            <a:spLocks noGrp="1"/>
          </p:cNvSpPr>
          <p:nvPr>
            <p:ph type="ctrTitle" hasCustomPrompt="1"/>
          </p:nvPr>
        </p:nvSpPr>
        <p:spPr>
          <a:xfrm>
            <a:off x="457200" y="3976402"/>
            <a:ext cx="5543550" cy="443198"/>
          </a:xfrm>
        </p:spPr>
        <p:txBody>
          <a:bodyPr anchor="b" anchorCtr="0"/>
          <a:lstStyle>
            <a:lvl1pPr algn="l">
              <a:lnSpc>
                <a:spcPct val="80000"/>
              </a:lnSpc>
              <a:defRPr sz="3600" b="1" baseline="0">
                <a:solidFill>
                  <a:schemeClr val="bg1"/>
                </a:solidFill>
              </a:defRPr>
            </a:lvl1pPr>
          </a:lstStyle>
          <a:p>
            <a:r>
              <a:rPr lang="en-US" dirty="0"/>
              <a:t>Thank you</a:t>
            </a:r>
          </a:p>
        </p:txBody>
      </p:sp>
      <p:sp>
        <p:nvSpPr>
          <p:cNvPr id="8" name="Text Placeholder 4"/>
          <p:cNvSpPr>
            <a:spLocks noGrp="1"/>
          </p:cNvSpPr>
          <p:nvPr>
            <p:ph type="body" sz="quarter" idx="15" hasCustomPrompt="1"/>
          </p:nvPr>
        </p:nvSpPr>
        <p:spPr>
          <a:xfrm>
            <a:off x="457200" y="5354626"/>
            <a:ext cx="3657600" cy="893774"/>
          </a:xfrm>
        </p:spPr>
        <p:txBody>
          <a:bodyPr vert="horz" lIns="0" tIns="0" rIns="0" bIns="0" rtlCol="0" anchor="t" anchorCtr="0">
            <a:noAutofit/>
          </a:bodyPr>
          <a:lstStyle>
            <a:lvl1pPr marL="0" indent="0">
              <a:lnSpc>
                <a:spcPct val="100000"/>
              </a:lnSpc>
              <a:buNone/>
              <a:defRPr lang="en-US" sz="1200" b="0" baseline="0" dirty="0" smtClean="0">
                <a:solidFill>
                  <a:schemeClr val="bg1"/>
                </a:solidFill>
                <a:latin typeface="+mj-lt"/>
                <a:ea typeface="+mj-ea"/>
                <a:cs typeface="+mj-cs"/>
              </a:defRPr>
            </a:lvl1pPr>
          </a:lstStyle>
          <a:p>
            <a:pPr lvl="0">
              <a:lnSpc>
                <a:spcPct val="90000"/>
              </a:lnSpc>
              <a:spcBef>
                <a:spcPct val="0"/>
              </a:spcBef>
            </a:pPr>
            <a:r>
              <a:rPr lang="en-US" dirty="0"/>
              <a:t>Contact information</a:t>
            </a:r>
          </a:p>
        </p:txBody>
      </p:sp>
    </p:spTree>
    <p:extLst>
      <p:ext uri="{BB962C8B-B14F-4D97-AF65-F5344CB8AC3E}">
        <p14:creationId xmlns:p14="http://schemas.microsoft.com/office/powerpoint/2010/main" val="262421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4">
          <p15:clr>
            <a:srgbClr val="FBAE40"/>
          </p15:clr>
        </p15:guide>
        <p15:guide id="2" orient="horz" pos="144">
          <p15:clr>
            <a:srgbClr val="FBAE40"/>
          </p15:clr>
        </p15:guide>
        <p15:guide id="3" orient="horz" pos="4176">
          <p15:clr>
            <a:srgbClr val="FBAE40"/>
          </p15:clr>
        </p15:guide>
        <p15:guide id="4" pos="753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 WHITE">
    <p:bg>
      <p:bgPr>
        <a:solidFill>
          <a:schemeClr val="bg1"/>
        </a:solidFill>
        <a:effectLst/>
      </p:bgPr>
    </p:bg>
    <p:spTree>
      <p:nvGrpSpPr>
        <p:cNvPr id="1" name=""/>
        <p:cNvGrpSpPr/>
        <p:nvPr/>
      </p:nvGrpSpPr>
      <p:grpSpPr>
        <a:xfrm>
          <a:off x="0" y="0"/>
          <a:ext cx="0" cy="0"/>
          <a:chOff x="0" y="0"/>
          <a:chExt cx="0" cy="0"/>
        </a:xfrm>
      </p:grpSpPr>
      <p:sp>
        <p:nvSpPr>
          <p:cNvPr id="6" name="Snip Single Corner Rectangle 19"/>
          <p:cNvSpPr/>
          <p:nvPr userDrawn="1"/>
        </p:nvSpPr>
        <p:spPr bwMode="ltGray">
          <a:xfrm rot="10800000" flipH="1">
            <a:off x="167536" y="231216"/>
            <a:ext cx="8805014" cy="6405490"/>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lnSpc>
                <a:spcPct val="90000"/>
              </a:lnSpc>
              <a:spcBef>
                <a:spcPts val="0"/>
              </a:spcBef>
              <a:spcAft>
                <a:spcPts val="0"/>
              </a:spcAft>
              <a:buFontTx/>
              <a:buNone/>
            </a:pPr>
            <a:endParaRPr lang="en-US" sz="1013" dirty="0">
              <a:solidFill>
                <a:srgbClr val="FFFFFF"/>
              </a:solidFill>
            </a:endParaRPr>
          </a:p>
        </p:txBody>
      </p:sp>
      <p:sp>
        <p:nvSpPr>
          <p:cNvPr id="7" name="Text Placeholder 4"/>
          <p:cNvSpPr>
            <a:spLocks noGrp="1"/>
          </p:cNvSpPr>
          <p:nvPr>
            <p:ph type="body" sz="quarter" idx="14" hasCustomPrompt="1"/>
          </p:nvPr>
        </p:nvSpPr>
        <p:spPr>
          <a:xfrm>
            <a:off x="457200" y="5049826"/>
            <a:ext cx="3657600" cy="284174"/>
          </a:xfrm>
        </p:spPr>
        <p:txBody>
          <a:bodyPr vert="horz" lIns="0" tIns="0" rIns="0" bIns="0" rtlCol="0" anchor="t" anchorCtr="0">
            <a:noAutofit/>
          </a:bodyPr>
          <a:lstStyle>
            <a:lvl1pPr marL="0" indent="0">
              <a:lnSpc>
                <a:spcPct val="100000"/>
              </a:lnSpc>
              <a:buNone/>
              <a:defRPr lang="en-US" sz="1200" b="1" baseline="0" dirty="0" smtClean="0">
                <a:solidFill>
                  <a:schemeClr val="tx2"/>
                </a:solidFill>
                <a:latin typeface="+mj-lt"/>
                <a:ea typeface="+mj-ea"/>
                <a:cs typeface="+mj-cs"/>
              </a:defRPr>
            </a:lvl1pPr>
          </a:lstStyle>
          <a:p>
            <a:pPr lvl="0">
              <a:lnSpc>
                <a:spcPct val="90000"/>
              </a:lnSpc>
              <a:spcBef>
                <a:spcPct val="0"/>
              </a:spcBef>
            </a:pPr>
            <a:r>
              <a:rPr lang="en-US" dirty="0"/>
              <a:t>Name Surname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3403" y="335280"/>
            <a:ext cx="1433543" cy="731520"/>
          </a:xfrm>
          <a:prstGeom prst="rect">
            <a:avLst/>
          </a:prstGeom>
        </p:spPr>
      </p:pic>
      <p:sp>
        <p:nvSpPr>
          <p:cNvPr id="9" name="Title 1"/>
          <p:cNvSpPr>
            <a:spLocks noGrp="1"/>
          </p:cNvSpPr>
          <p:nvPr>
            <p:ph type="ctrTitle" hasCustomPrompt="1"/>
          </p:nvPr>
        </p:nvSpPr>
        <p:spPr>
          <a:xfrm>
            <a:off x="457200" y="3976402"/>
            <a:ext cx="5543550" cy="443198"/>
          </a:xfrm>
        </p:spPr>
        <p:txBody>
          <a:bodyPr anchor="b" anchorCtr="0"/>
          <a:lstStyle>
            <a:lvl1pPr algn="l">
              <a:lnSpc>
                <a:spcPct val="80000"/>
              </a:lnSpc>
              <a:defRPr sz="3600" b="1" baseline="0">
                <a:solidFill>
                  <a:schemeClr val="tx1"/>
                </a:solidFill>
              </a:defRPr>
            </a:lvl1pPr>
          </a:lstStyle>
          <a:p>
            <a:r>
              <a:rPr lang="en-US" dirty="0"/>
              <a:t>Thank you</a:t>
            </a:r>
          </a:p>
        </p:txBody>
      </p:sp>
      <p:sp>
        <p:nvSpPr>
          <p:cNvPr id="10" name="Text Placeholder 4"/>
          <p:cNvSpPr>
            <a:spLocks noGrp="1"/>
          </p:cNvSpPr>
          <p:nvPr>
            <p:ph type="body" sz="quarter" idx="15" hasCustomPrompt="1"/>
          </p:nvPr>
        </p:nvSpPr>
        <p:spPr>
          <a:xfrm>
            <a:off x="457200" y="5354626"/>
            <a:ext cx="3657600" cy="893774"/>
          </a:xfrm>
        </p:spPr>
        <p:txBody>
          <a:bodyPr vert="horz" lIns="0" tIns="0" rIns="0" bIns="0" rtlCol="0" anchor="t" anchorCtr="0">
            <a:noAutofit/>
          </a:bodyPr>
          <a:lstStyle>
            <a:lvl1pPr marL="0" indent="0">
              <a:lnSpc>
                <a:spcPct val="100000"/>
              </a:lnSpc>
              <a:buNone/>
              <a:defRPr lang="en-US" sz="1200" b="0" baseline="0" dirty="0" smtClean="0">
                <a:solidFill>
                  <a:schemeClr val="tx2"/>
                </a:solidFill>
                <a:latin typeface="+mj-lt"/>
                <a:ea typeface="+mj-ea"/>
                <a:cs typeface="+mj-cs"/>
              </a:defRPr>
            </a:lvl1pPr>
          </a:lstStyle>
          <a:p>
            <a:pPr lvl="0">
              <a:lnSpc>
                <a:spcPct val="90000"/>
              </a:lnSpc>
              <a:spcBef>
                <a:spcPct val="0"/>
              </a:spcBef>
            </a:pPr>
            <a:r>
              <a:rPr lang="en-US" dirty="0"/>
              <a:t>Contact information</a:t>
            </a:r>
          </a:p>
        </p:txBody>
      </p:sp>
    </p:spTree>
    <p:extLst>
      <p:ext uri="{BB962C8B-B14F-4D97-AF65-F5344CB8AC3E}">
        <p14:creationId xmlns:p14="http://schemas.microsoft.com/office/powerpoint/2010/main" val="204068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286752" y="6430870"/>
            <a:ext cx="400049" cy="232147"/>
          </a:xfrm>
          <a:prstGeom prst="rect">
            <a:avLst/>
          </a:prstGeom>
        </p:spPr>
        <p:txBody>
          <a:bodyPr/>
          <a:lstStyle>
            <a:lvl1pPr>
              <a:defRPr>
                <a:solidFill>
                  <a:schemeClr val="accent5"/>
                </a:solidFill>
              </a:defRPr>
            </a:lvl1pPr>
          </a:lstStyle>
          <a:p>
            <a:fld id="{B016F8AB-BCEA-4347-8BA6-BE776009BC89}" type="slidenum">
              <a:rPr lang="uk-UA" smtClean="0">
                <a:solidFill>
                  <a:srgbClr val="71797D"/>
                </a:solidFill>
              </a:rPr>
              <a:pPr/>
              <a:t>‹#›</a:t>
            </a:fld>
            <a:endParaRPr lang="uk-UA" dirty="0">
              <a:solidFill>
                <a:srgbClr val="71797D"/>
              </a:solidFill>
            </a:endParaRPr>
          </a:p>
        </p:txBody>
      </p:sp>
    </p:spTree>
    <p:extLst>
      <p:ext uri="{BB962C8B-B14F-4D97-AF65-F5344CB8AC3E}">
        <p14:creationId xmlns:p14="http://schemas.microsoft.com/office/powerpoint/2010/main" val="25619321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9D43C-894E-9FA4-A1BA-D9254C1B1E61}"/>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F977822D-A69B-1A47-6B41-95D5836CD5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361C45D-0F96-D5C2-0D16-9CF8E8F84FB1}"/>
              </a:ext>
            </a:extLst>
          </p:cNvPr>
          <p:cNvSpPr>
            <a:spLocks noGrp="1"/>
          </p:cNvSpPr>
          <p:nvPr>
            <p:ph type="dt" sz="half" idx="10"/>
          </p:nvPr>
        </p:nvSpPr>
        <p:spPr/>
        <p:txBody>
          <a:bodyPr/>
          <a:lstStyle/>
          <a:p>
            <a:fld id="{AB6512E8-E31D-284B-BDF6-01924F51B5EA}" type="datetimeFigureOut">
              <a:rPr lang="en-US" smtClean="0"/>
              <a:t>10/13/2025</a:t>
            </a:fld>
            <a:endParaRPr lang="en-US"/>
          </a:p>
        </p:txBody>
      </p:sp>
      <p:sp>
        <p:nvSpPr>
          <p:cNvPr id="5" name="Footer Placeholder 4">
            <a:extLst>
              <a:ext uri="{FF2B5EF4-FFF2-40B4-BE49-F238E27FC236}">
                <a16:creationId xmlns:a16="http://schemas.microsoft.com/office/drawing/2014/main" id="{22E49840-2E5C-6778-E958-BBBBD768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16F4E-1E29-BB9D-3DD2-C4ED9F59D11A}"/>
              </a:ext>
            </a:extLst>
          </p:cNvPr>
          <p:cNvSpPr>
            <a:spLocks noGrp="1"/>
          </p:cNvSpPr>
          <p:nvPr>
            <p:ph type="sldNum" sz="quarter" idx="12"/>
          </p:nvPr>
        </p:nvSpPr>
        <p:spPr/>
        <p:txBody>
          <a:bodyPr/>
          <a:lstStyle/>
          <a:p>
            <a:fld id="{E578BFC0-9C4D-EB4D-8D71-7E6CA793D99A}" type="slidenum">
              <a:rPr lang="en-US" smtClean="0"/>
              <a:t>‹#›</a:t>
            </a:fld>
            <a:endParaRPr lang="en-US"/>
          </a:p>
        </p:txBody>
      </p:sp>
    </p:spTree>
    <p:extLst>
      <p:ext uri="{BB962C8B-B14F-4D97-AF65-F5344CB8AC3E}">
        <p14:creationId xmlns:p14="http://schemas.microsoft.com/office/powerpoint/2010/main" val="2318814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3C2C5E-A25D-84EB-F2F8-96E529FEE9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4346666" y="4378876"/>
            <a:ext cx="7886700" cy="1325563"/>
          </a:xfrm>
        </p:spPr>
        <p:txBody>
          <a:bodyPr>
            <a:normAutofit/>
          </a:bodyPr>
          <a:lstStyle>
            <a:lvl1pPr>
              <a:defRPr sz="2400">
                <a:solidFill>
                  <a:schemeClr val="accent3"/>
                </a:solidFill>
              </a:defRPr>
            </a:lvl1pPr>
          </a:lstStyle>
          <a:p>
            <a:r>
              <a:rPr lang="en-US" dirty="0"/>
              <a:t>Click to edit Master title style</a:t>
            </a:r>
            <a:br>
              <a:rPr lang="en-US" dirty="0"/>
            </a:br>
            <a:r>
              <a:rPr lang="en-US" dirty="0"/>
              <a:t>Click to edit Master title style</a:t>
            </a:r>
          </a:p>
        </p:txBody>
      </p:sp>
    </p:spTree>
    <p:extLst>
      <p:ext uri="{BB962C8B-B14F-4D97-AF65-F5344CB8AC3E}">
        <p14:creationId xmlns:p14="http://schemas.microsoft.com/office/powerpoint/2010/main" val="102819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CBDB85E-58A7-4D5C-A882-6E980AE9B197}"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8825D4-619C-C9F1-BEBD-C920D1B37BF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4359729" y="4345478"/>
            <a:ext cx="5538652" cy="1325563"/>
          </a:xfrm>
        </p:spPr>
        <p:txBody>
          <a:bodyPr>
            <a:normAutofit/>
          </a:bodyPr>
          <a:lstStyle>
            <a:lvl1pPr>
              <a:defRPr sz="2400"/>
            </a:lvl1pPr>
          </a:lstStyle>
          <a:p>
            <a:r>
              <a:rPr lang="en-US" dirty="0"/>
              <a:t>Click to edit Master title style </a:t>
            </a:r>
            <a:br>
              <a:rPr lang="en-US" dirty="0"/>
            </a:br>
            <a:r>
              <a:rPr lang="en-US" dirty="0"/>
              <a:t>Click to edit Master title style</a:t>
            </a:r>
          </a:p>
        </p:txBody>
      </p:sp>
    </p:spTree>
    <p:extLst>
      <p:ext uri="{BB962C8B-B14F-4D97-AF65-F5344CB8AC3E}">
        <p14:creationId xmlns:p14="http://schemas.microsoft.com/office/powerpoint/2010/main" val="21653906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3E1D30-81C7-0858-3E9B-E6CFD6601F4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4572000" y="3948403"/>
            <a:ext cx="5666015" cy="1325563"/>
          </a:xfrm>
        </p:spPr>
        <p:txBody>
          <a:bodyPr>
            <a:normAutofit/>
          </a:bodyPr>
          <a:lstStyle>
            <a:lvl1pPr>
              <a:defRPr sz="2400">
                <a:solidFill>
                  <a:schemeClr val="accent3"/>
                </a:solidFill>
              </a:defRPr>
            </a:lvl1pPr>
          </a:lstStyle>
          <a:p>
            <a:r>
              <a:rPr lang="en-US" dirty="0"/>
              <a:t>Click to edit Master title style</a:t>
            </a:r>
            <a:br>
              <a:rPr lang="en-US" dirty="0"/>
            </a:br>
            <a:r>
              <a:rPr lang="en-US" dirty="0"/>
              <a:t>Click to edit Master title style</a:t>
            </a:r>
          </a:p>
        </p:txBody>
      </p:sp>
    </p:spTree>
    <p:extLst>
      <p:ext uri="{BB962C8B-B14F-4D97-AF65-F5344CB8AC3E}">
        <p14:creationId xmlns:p14="http://schemas.microsoft.com/office/powerpoint/2010/main" val="32492346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1B8A9-6C22-59F5-28E0-2CCF41F66A9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4572000" y="4371602"/>
            <a:ext cx="4572000" cy="1325563"/>
          </a:xfrm>
        </p:spPr>
        <p:txBody>
          <a:bodyPr>
            <a:normAutofit/>
          </a:bodyPr>
          <a:lstStyle>
            <a:lvl1pPr>
              <a:defRPr sz="2400"/>
            </a:lvl1pPr>
          </a:lstStyle>
          <a:p>
            <a:r>
              <a:rPr lang="en-US" dirty="0"/>
              <a:t>Click to edit Master title style </a:t>
            </a:r>
            <a:br>
              <a:rPr lang="en-US" dirty="0"/>
            </a:br>
            <a:r>
              <a:rPr lang="en-US" dirty="0"/>
              <a:t>Click to edit Master title style</a:t>
            </a:r>
          </a:p>
        </p:txBody>
      </p:sp>
    </p:spTree>
    <p:extLst>
      <p:ext uri="{BB962C8B-B14F-4D97-AF65-F5344CB8AC3E}">
        <p14:creationId xmlns:p14="http://schemas.microsoft.com/office/powerpoint/2010/main" val="31968465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A66E89-D5B5-FEC0-3AD5-571DD71CEA5B}"/>
              </a:ext>
            </a:extLst>
          </p:cNvPr>
          <p:cNvPicPr>
            <a:picLocks noChangeAspect="1"/>
          </p:cNvPicPr>
          <p:nvPr userDrawn="1"/>
        </p:nvPicPr>
        <p:blipFill>
          <a:blip r:embed="rId2"/>
          <a:stretch>
            <a:fillRect/>
          </a:stretch>
        </p:blipFill>
        <p:spPr>
          <a:xfrm>
            <a:off x="6408965" y="4114800"/>
            <a:ext cx="2743200" cy="2743200"/>
          </a:xfrm>
          <a:prstGeom prst="rect">
            <a:avLst/>
          </a:prstGeom>
        </p:spPr>
      </p:pic>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3"/>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83C7780-4BFF-53EE-4734-43A4846748C6}"/>
              </a:ext>
            </a:extLst>
          </p:cNvPr>
          <p:cNvSpPr>
            <a:spLocks noGrp="1"/>
          </p:cNvSpPr>
          <p:nvPr>
            <p:ph idx="1"/>
          </p:nvPr>
        </p:nvSpPr>
        <p:spPr>
          <a:xfrm>
            <a:off x="628340" y="1340799"/>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4"/>
          <a:stretch>
            <a:fillRect/>
          </a:stretch>
        </p:blipFill>
        <p:spPr>
          <a:xfrm>
            <a:off x="-1" y="6629416"/>
            <a:ext cx="9143381" cy="228584"/>
          </a:xfrm>
          <a:prstGeom prst="rect">
            <a:avLst/>
          </a:prstGeom>
        </p:spPr>
      </p:pic>
      <p:sp>
        <p:nvSpPr>
          <p:cNvPr id="9" name="Slide Number Placeholder 8">
            <a:extLst>
              <a:ext uri="{FF2B5EF4-FFF2-40B4-BE49-F238E27FC236}">
                <a16:creationId xmlns:a16="http://schemas.microsoft.com/office/drawing/2014/main" id="{CCCE16F7-7ADF-9C5B-987C-BD029D7927AE}"/>
              </a:ext>
            </a:extLst>
          </p:cNvPr>
          <p:cNvSpPr>
            <a:spLocks noGrp="1"/>
          </p:cNvSpPr>
          <p:nvPr>
            <p:ph type="sldNum" sz="quarter" idx="12"/>
          </p:nvPr>
        </p:nvSpPr>
        <p:spPr>
          <a:xfrm>
            <a:off x="6866165" y="6264292"/>
            <a:ext cx="2057400" cy="365125"/>
          </a:xfrm>
        </p:spPr>
        <p:txBody>
          <a:bodyPr/>
          <a:lstStyle>
            <a:lvl1pPr>
              <a:defRPr>
                <a:solidFill>
                  <a:schemeClr val="accent3"/>
                </a:solidFill>
              </a:defRPr>
            </a:lvl1pPr>
          </a:lstStyle>
          <a:p>
            <a:fld id="{E578BFC0-9C4D-EB4D-8D71-7E6CA793D99A}" type="slidenum">
              <a:rPr lang="en-US" smtClean="0"/>
              <a:pPr/>
              <a:t>‹#›</a:t>
            </a:fld>
            <a:endParaRPr lang="en-US" dirty="0"/>
          </a:p>
        </p:txBody>
      </p:sp>
    </p:spTree>
    <p:extLst>
      <p:ext uri="{BB962C8B-B14F-4D97-AF65-F5344CB8AC3E}">
        <p14:creationId xmlns:p14="http://schemas.microsoft.com/office/powerpoint/2010/main" val="15293626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83C7780-4BFF-53EE-4734-43A4846748C6}"/>
              </a:ext>
            </a:extLst>
          </p:cNvPr>
          <p:cNvSpPr>
            <a:spLocks noGrp="1"/>
          </p:cNvSpPr>
          <p:nvPr>
            <p:ph idx="1"/>
          </p:nvPr>
        </p:nvSpPr>
        <p:spPr>
          <a:xfrm>
            <a:off x="628340" y="1340799"/>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9" name="Slide Number Placeholder 8">
            <a:extLst>
              <a:ext uri="{FF2B5EF4-FFF2-40B4-BE49-F238E27FC236}">
                <a16:creationId xmlns:a16="http://schemas.microsoft.com/office/drawing/2014/main" id="{CCCE16F7-7ADF-9C5B-987C-BD029D7927AE}"/>
              </a:ext>
            </a:extLst>
          </p:cNvPr>
          <p:cNvSpPr>
            <a:spLocks noGrp="1"/>
          </p:cNvSpPr>
          <p:nvPr>
            <p:ph type="sldNum" sz="quarter" idx="12"/>
          </p:nvPr>
        </p:nvSpPr>
        <p:spPr>
          <a:xfrm>
            <a:off x="6866165" y="6264292"/>
            <a:ext cx="2057400" cy="365125"/>
          </a:xfrm>
        </p:spPr>
        <p:txBody>
          <a:bodyPr/>
          <a:lstStyle>
            <a:lvl1pPr>
              <a:defRPr>
                <a:solidFill>
                  <a:schemeClr val="accent3"/>
                </a:solidFill>
              </a:defRPr>
            </a:lvl1pPr>
          </a:lstStyle>
          <a:p>
            <a:fld id="{E578BFC0-9C4D-EB4D-8D71-7E6CA793D99A}" type="slidenum">
              <a:rPr lang="en-US" smtClean="0"/>
              <a:pPr/>
              <a:t>‹#›</a:t>
            </a:fld>
            <a:endParaRPr lang="en-US" dirty="0"/>
          </a:p>
        </p:txBody>
      </p:sp>
      <p:pic>
        <p:nvPicPr>
          <p:cNvPr id="6" name="Picture 5">
            <a:extLst>
              <a:ext uri="{FF2B5EF4-FFF2-40B4-BE49-F238E27FC236}">
                <a16:creationId xmlns:a16="http://schemas.microsoft.com/office/drawing/2014/main" id="{A0D704F6-DA0E-E469-6C5B-07B71EBBC640}"/>
              </a:ext>
            </a:extLst>
          </p:cNvPr>
          <p:cNvPicPr>
            <a:picLocks noChangeAspect="1"/>
          </p:cNvPicPr>
          <p:nvPr userDrawn="1"/>
        </p:nvPicPr>
        <p:blipFill>
          <a:blip r:embed="rId4"/>
          <a:stretch>
            <a:fillRect/>
          </a:stretch>
        </p:blipFill>
        <p:spPr>
          <a:xfrm>
            <a:off x="6523265" y="4145601"/>
            <a:ext cx="2743200" cy="2743200"/>
          </a:xfrm>
          <a:prstGeom prst="rect">
            <a:avLst/>
          </a:prstGeom>
        </p:spPr>
      </p:pic>
    </p:spTree>
    <p:extLst>
      <p:ext uri="{BB962C8B-B14F-4D97-AF65-F5344CB8AC3E}">
        <p14:creationId xmlns:p14="http://schemas.microsoft.com/office/powerpoint/2010/main" val="620878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83C7780-4BFF-53EE-4734-43A4846748C6}"/>
              </a:ext>
            </a:extLst>
          </p:cNvPr>
          <p:cNvSpPr>
            <a:spLocks noGrp="1"/>
          </p:cNvSpPr>
          <p:nvPr>
            <p:ph idx="1"/>
          </p:nvPr>
        </p:nvSpPr>
        <p:spPr>
          <a:xfrm>
            <a:off x="628340" y="1340799"/>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9" name="Slide Number Placeholder 8">
            <a:extLst>
              <a:ext uri="{FF2B5EF4-FFF2-40B4-BE49-F238E27FC236}">
                <a16:creationId xmlns:a16="http://schemas.microsoft.com/office/drawing/2014/main" id="{CCCE16F7-7ADF-9C5B-987C-BD029D7927AE}"/>
              </a:ext>
            </a:extLst>
          </p:cNvPr>
          <p:cNvSpPr>
            <a:spLocks noGrp="1"/>
          </p:cNvSpPr>
          <p:nvPr>
            <p:ph type="sldNum" sz="quarter" idx="12"/>
          </p:nvPr>
        </p:nvSpPr>
        <p:spPr>
          <a:xfrm>
            <a:off x="6866165" y="6264292"/>
            <a:ext cx="2057400" cy="365125"/>
          </a:xfrm>
        </p:spPr>
        <p:txBody>
          <a:bodyPr/>
          <a:lstStyle>
            <a:lvl1pPr>
              <a:defRPr>
                <a:solidFill>
                  <a:schemeClr val="accent3"/>
                </a:solidFill>
              </a:defRPr>
            </a:lvl1pPr>
          </a:lstStyle>
          <a:p>
            <a:fld id="{E578BFC0-9C4D-EB4D-8D71-7E6CA793D99A}" type="slidenum">
              <a:rPr lang="en-US" smtClean="0"/>
              <a:pPr/>
              <a:t>‹#›</a:t>
            </a:fld>
            <a:endParaRPr lang="en-US" dirty="0"/>
          </a:p>
        </p:txBody>
      </p:sp>
      <p:pic>
        <p:nvPicPr>
          <p:cNvPr id="5" name="Picture 4">
            <a:extLst>
              <a:ext uri="{FF2B5EF4-FFF2-40B4-BE49-F238E27FC236}">
                <a16:creationId xmlns:a16="http://schemas.microsoft.com/office/drawing/2014/main" id="{063E3EDA-D9E8-29C0-EDCC-002A935A84A1}"/>
              </a:ext>
            </a:extLst>
          </p:cNvPr>
          <p:cNvPicPr>
            <a:picLocks noChangeAspect="1"/>
          </p:cNvPicPr>
          <p:nvPr userDrawn="1"/>
        </p:nvPicPr>
        <p:blipFill>
          <a:blip r:embed="rId4"/>
          <a:stretch>
            <a:fillRect/>
          </a:stretch>
        </p:blipFill>
        <p:spPr>
          <a:xfrm>
            <a:off x="6400181" y="4005111"/>
            <a:ext cx="2743200" cy="2743200"/>
          </a:xfrm>
          <a:prstGeom prst="rect">
            <a:avLst/>
          </a:prstGeom>
        </p:spPr>
      </p:pic>
    </p:spTree>
    <p:extLst>
      <p:ext uri="{BB962C8B-B14F-4D97-AF65-F5344CB8AC3E}">
        <p14:creationId xmlns:p14="http://schemas.microsoft.com/office/powerpoint/2010/main" val="12531538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83C7780-4BFF-53EE-4734-43A4846748C6}"/>
              </a:ext>
            </a:extLst>
          </p:cNvPr>
          <p:cNvSpPr>
            <a:spLocks noGrp="1"/>
          </p:cNvSpPr>
          <p:nvPr>
            <p:ph idx="1"/>
          </p:nvPr>
        </p:nvSpPr>
        <p:spPr>
          <a:xfrm>
            <a:off x="628340" y="1340799"/>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9" name="Slide Number Placeholder 8">
            <a:extLst>
              <a:ext uri="{FF2B5EF4-FFF2-40B4-BE49-F238E27FC236}">
                <a16:creationId xmlns:a16="http://schemas.microsoft.com/office/drawing/2014/main" id="{CCCE16F7-7ADF-9C5B-987C-BD029D7927AE}"/>
              </a:ext>
            </a:extLst>
          </p:cNvPr>
          <p:cNvSpPr>
            <a:spLocks noGrp="1"/>
          </p:cNvSpPr>
          <p:nvPr>
            <p:ph type="sldNum" sz="quarter" idx="12"/>
          </p:nvPr>
        </p:nvSpPr>
        <p:spPr>
          <a:xfrm>
            <a:off x="6866165" y="6264292"/>
            <a:ext cx="2057400" cy="365125"/>
          </a:xfrm>
        </p:spPr>
        <p:txBody>
          <a:bodyPr/>
          <a:lstStyle>
            <a:lvl1pPr>
              <a:defRPr>
                <a:solidFill>
                  <a:schemeClr val="accent3"/>
                </a:solidFill>
              </a:defRPr>
            </a:lvl1pPr>
          </a:lstStyle>
          <a:p>
            <a:fld id="{E578BFC0-9C4D-EB4D-8D71-7E6CA793D99A}" type="slidenum">
              <a:rPr lang="en-US" smtClean="0"/>
              <a:pPr/>
              <a:t>‹#›</a:t>
            </a:fld>
            <a:endParaRPr lang="en-US" dirty="0"/>
          </a:p>
        </p:txBody>
      </p:sp>
      <p:pic>
        <p:nvPicPr>
          <p:cNvPr id="6" name="Picture 5">
            <a:extLst>
              <a:ext uri="{FF2B5EF4-FFF2-40B4-BE49-F238E27FC236}">
                <a16:creationId xmlns:a16="http://schemas.microsoft.com/office/drawing/2014/main" id="{E6A97AE6-EA16-F421-A2E4-B44412F73906}"/>
              </a:ext>
            </a:extLst>
          </p:cNvPr>
          <p:cNvPicPr>
            <a:picLocks noChangeAspect="1"/>
          </p:cNvPicPr>
          <p:nvPr userDrawn="1"/>
        </p:nvPicPr>
        <p:blipFill>
          <a:blip r:embed="rId4"/>
          <a:stretch>
            <a:fillRect/>
          </a:stretch>
        </p:blipFill>
        <p:spPr>
          <a:xfrm>
            <a:off x="6632972" y="4057125"/>
            <a:ext cx="2743200" cy="2743200"/>
          </a:xfrm>
          <a:prstGeom prst="rect">
            <a:avLst/>
          </a:prstGeom>
        </p:spPr>
      </p:pic>
    </p:spTree>
    <p:extLst>
      <p:ext uri="{BB962C8B-B14F-4D97-AF65-F5344CB8AC3E}">
        <p14:creationId xmlns:p14="http://schemas.microsoft.com/office/powerpoint/2010/main" val="35709401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83C7780-4BFF-53EE-4734-43A4846748C6}"/>
              </a:ext>
            </a:extLst>
          </p:cNvPr>
          <p:cNvSpPr>
            <a:spLocks noGrp="1"/>
          </p:cNvSpPr>
          <p:nvPr>
            <p:ph idx="1"/>
          </p:nvPr>
        </p:nvSpPr>
        <p:spPr>
          <a:xfrm>
            <a:off x="628340" y="1340799"/>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9" name="Slide Number Placeholder 8">
            <a:extLst>
              <a:ext uri="{FF2B5EF4-FFF2-40B4-BE49-F238E27FC236}">
                <a16:creationId xmlns:a16="http://schemas.microsoft.com/office/drawing/2014/main" id="{CCCE16F7-7ADF-9C5B-987C-BD029D7927AE}"/>
              </a:ext>
            </a:extLst>
          </p:cNvPr>
          <p:cNvSpPr>
            <a:spLocks noGrp="1"/>
          </p:cNvSpPr>
          <p:nvPr>
            <p:ph type="sldNum" sz="quarter" idx="12"/>
          </p:nvPr>
        </p:nvSpPr>
        <p:spPr>
          <a:xfrm>
            <a:off x="6866165" y="6264292"/>
            <a:ext cx="2057400" cy="365125"/>
          </a:xfrm>
        </p:spPr>
        <p:txBody>
          <a:bodyPr/>
          <a:lstStyle>
            <a:lvl1pPr>
              <a:defRPr>
                <a:solidFill>
                  <a:schemeClr val="accent3"/>
                </a:solidFill>
              </a:defRPr>
            </a:lvl1pPr>
          </a:lstStyle>
          <a:p>
            <a:fld id="{E578BFC0-9C4D-EB4D-8D71-7E6CA793D99A}" type="slidenum">
              <a:rPr lang="en-US" smtClean="0"/>
              <a:pPr/>
              <a:t>‹#›</a:t>
            </a:fld>
            <a:endParaRPr lang="en-US" dirty="0"/>
          </a:p>
        </p:txBody>
      </p:sp>
      <p:pic>
        <p:nvPicPr>
          <p:cNvPr id="5" name="Picture 4">
            <a:extLst>
              <a:ext uri="{FF2B5EF4-FFF2-40B4-BE49-F238E27FC236}">
                <a16:creationId xmlns:a16="http://schemas.microsoft.com/office/drawing/2014/main" id="{EB387F78-833C-0E00-E3C6-EB9093313421}"/>
              </a:ext>
            </a:extLst>
          </p:cNvPr>
          <p:cNvPicPr>
            <a:picLocks noChangeAspect="1"/>
          </p:cNvPicPr>
          <p:nvPr userDrawn="1"/>
        </p:nvPicPr>
        <p:blipFill>
          <a:blip r:embed="rId4"/>
          <a:stretch>
            <a:fillRect/>
          </a:stretch>
        </p:blipFill>
        <p:spPr>
          <a:xfrm>
            <a:off x="6180365" y="4145601"/>
            <a:ext cx="2743200" cy="2743200"/>
          </a:xfrm>
          <a:prstGeom prst="rect">
            <a:avLst/>
          </a:prstGeom>
        </p:spPr>
      </p:pic>
    </p:spTree>
    <p:extLst>
      <p:ext uri="{BB962C8B-B14F-4D97-AF65-F5344CB8AC3E}">
        <p14:creationId xmlns:p14="http://schemas.microsoft.com/office/powerpoint/2010/main" val="10749971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83C7780-4BFF-53EE-4734-43A4846748C6}"/>
              </a:ext>
            </a:extLst>
          </p:cNvPr>
          <p:cNvSpPr>
            <a:spLocks noGrp="1"/>
          </p:cNvSpPr>
          <p:nvPr>
            <p:ph idx="1"/>
          </p:nvPr>
        </p:nvSpPr>
        <p:spPr>
          <a:xfrm>
            <a:off x="628340" y="1340799"/>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pic>
        <p:nvPicPr>
          <p:cNvPr id="6" name="Picture 5">
            <a:extLst>
              <a:ext uri="{FF2B5EF4-FFF2-40B4-BE49-F238E27FC236}">
                <a16:creationId xmlns:a16="http://schemas.microsoft.com/office/drawing/2014/main" id="{B9FE3330-DBF7-4C24-3583-29EC330ADCDF}"/>
              </a:ext>
            </a:extLst>
          </p:cNvPr>
          <p:cNvPicPr>
            <a:picLocks noChangeAspect="1"/>
          </p:cNvPicPr>
          <p:nvPr userDrawn="1"/>
        </p:nvPicPr>
        <p:blipFill rotWithShape="1">
          <a:blip r:embed="rId4"/>
          <a:srcRect r="13848"/>
          <a:stretch/>
        </p:blipFill>
        <p:spPr>
          <a:xfrm>
            <a:off x="5899759" y="4220155"/>
            <a:ext cx="2696228" cy="2781894"/>
          </a:xfrm>
          <a:prstGeom prst="rect">
            <a:avLst/>
          </a:prstGeom>
        </p:spPr>
      </p:pic>
      <p:sp>
        <p:nvSpPr>
          <p:cNvPr id="4" name="Slide Number Placeholder 8">
            <a:extLst>
              <a:ext uri="{FF2B5EF4-FFF2-40B4-BE49-F238E27FC236}">
                <a16:creationId xmlns:a16="http://schemas.microsoft.com/office/drawing/2014/main" id="{6A6F65D8-B5C9-AD13-D863-9B60FBA252F8}"/>
              </a:ext>
            </a:extLst>
          </p:cNvPr>
          <p:cNvSpPr>
            <a:spLocks noGrp="1"/>
          </p:cNvSpPr>
          <p:nvPr>
            <p:ph type="sldNum" sz="quarter" idx="12"/>
          </p:nvPr>
        </p:nvSpPr>
        <p:spPr>
          <a:xfrm>
            <a:off x="6866165" y="6264292"/>
            <a:ext cx="2057400" cy="365125"/>
          </a:xfrm>
        </p:spPr>
        <p:txBody>
          <a:bodyPr/>
          <a:lstStyle>
            <a:lvl1pPr>
              <a:defRPr>
                <a:solidFill>
                  <a:schemeClr val="accent3"/>
                </a:solidFill>
              </a:defRPr>
            </a:lvl1pPr>
          </a:lstStyle>
          <a:p>
            <a:fld id="{E578BFC0-9C4D-EB4D-8D71-7E6CA793D99A}" type="slidenum">
              <a:rPr lang="en-US" smtClean="0"/>
              <a:pPr/>
              <a:t>‹#›</a:t>
            </a:fld>
            <a:endParaRPr lang="en-US" dirty="0"/>
          </a:p>
        </p:txBody>
      </p:sp>
    </p:spTree>
    <p:extLst>
      <p:ext uri="{BB962C8B-B14F-4D97-AF65-F5344CB8AC3E}">
        <p14:creationId xmlns:p14="http://schemas.microsoft.com/office/powerpoint/2010/main" val="5793367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0425-8EA6-C154-730F-A5FB61C39EBF}"/>
              </a:ext>
            </a:extLst>
          </p:cNvPr>
          <p:cNvPicPr>
            <a:picLocks noChangeAspect="1"/>
          </p:cNvPicPr>
          <p:nvPr userDrawn="1"/>
        </p:nvPicPr>
        <p:blipFill>
          <a:blip r:embed="rId2"/>
          <a:stretch>
            <a:fillRect/>
          </a:stretch>
        </p:blipFill>
        <p:spPr>
          <a:xfrm>
            <a:off x="1" y="0"/>
            <a:ext cx="9143381" cy="779734"/>
          </a:xfrm>
          <a:prstGeom prst="rect">
            <a:avLst/>
          </a:prstGeom>
        </p:spPr>
      </p:pic>
      <p:sp>
        <p:nvSpPr>
          <p:cNvPr id="2" name="Title 1">
            <a:extLst>
              <a:ext uri="{FF2B5EF4-FFF2-40B4-BE49-F238E27FC236}">
                <a16:creationId xmlns:a16="http://schemas.microsoft.com/office/drawing/2014/main" id="{34D427C9-7111-72BA-93FD-CBA1366AB816}"/>
              </a:ext>
            </a:extLst>
          </p:cNvPr>
          <p:cNvSpPr>
            <a:spLocks noGrp="1"/>
          </p:cNvSpPr>
          <p:nvPr>
            <p:ph type="title"/>
          </p:nvPr>
        </p:nvSpPr>
        <p:spPr>
          <a:xfrm>
            <a:off x="82154" y="68263"/>
            <a:ext cx="6550819" cy="64320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83C7780-4BFF-53EE-4734-43A4846748C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0649F25-1CEE-926F-E046-3F212EAB5E38}"/>
              </a:ext>
            </a:extLst>
          </p:cNvPr>
          <p:cNvPicPr>
            <a:picLocks noChangeAspect="1"/>
          </p:cNvPicPr>
          <p:nvPr userDrawn="1"/>
        </p:nvPicPr>
        <p:blipFill>
          <a:blip r:embed="rId3"/>
          <a:stretch>
            <a:fillRect/>
          </a:stretch>
        </p:blipFill>
        <p:spPr>
          <a:xfrm>
            <a:off x="0" y="6634019"/>
            <a:ext cx="9143381" cy="228584"/>
          </a:xfrm>
          <a:prstGeom prst="rect">
            <a:avLst/>
          </a:prstGeom>
        </p:spPr>
      </p:pic>
      <p:sp>
        <p:nvSpPr>
          <p:cNvPr id="4" name="Slide Number Placeholder 8">
            <a:extLst>
              <a:ext uri="{FF2B5EF4-FFF2-40B4-BE49-F238E27FC236}">
                <a16:creationId xmlns:a16="http://schemas.microsoft.com/office/drawing/2014/main" id="{E30D34F6-4667-AA29-4604-A2A56A92F262}"/>
              </a:ext>
            </a:extLst>
          </p:cNvPr>
          <p:cNvSpPr>
            <a:spLocks noGrp="1"/>
          </p:cNvSpPr>
          <p:nvPr>
            <p:ph type="sldNum" sz="quarter" idx="12"/>
          </p:nvPr>
        </p:nvSpPr>
        <p:spPr>
          <a:xfrm>
            <a:off x="6866165" y="6264292"/>
            <a:ext cx="2057400" cy="365125"/>
          </a:xfrm>
        </p:spPr>
        <p:txBody>
          <a:bodyPr/>
          <a:lstStyle>
            <a:lvl1pPr>
              <a:defRPr>
                <a:solidFill>
                  <a:schemeClr val="accent3"/>
                </a:solidFill>
              </a:defRPr>
            </a:lvl1pPr>
          </a:lstStyle>
          <a:p>
            <a:fld id="{E578BFC0-9C4D-EB4D-8D71-7E6CA793D99A}" type="slidenum">
              <a:rPr lang="en-US" smtClean="0"/>
              <a:pPr/>
              <a:t>‹#›</a:t>
            </a:fld>
            <a:endParaRPr lang="en-US" dirty="0"/>
          </a:p>
        </p:txBody>
      </p:sp>
    </p:spTree>
    <p:extLst>
      <p:ext uri="{BB962C8B-B14F-4D97-AF65-F5344CB8AC3E}">
        <p14:creationId xmlns:p14="http://schemas.microsoft.com/office/powerpoint/2010/main" val="181243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3D2353-8221-42B6-8BDB-BE514017F06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B1B90-EF87-8AF5-42A6-24A4D8C3F50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1343025" y="754009"/>
            <a:ext cx="6457950" cy="1333335"/>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40376585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7BE381-865B-4BD2-6973-91D8DC737DE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1343025" y="754009"/>
            <a:ext cx="6457950" cy="1333335"/>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978560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6F44F6-F538-ED3F-89BE-2E2A136EF8A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1343025" y="754009"/>
            <a:ext cx="6457950" cy="1333335"/>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3357410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0FD796-B4F8-4D66-7350-19C09751A5B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1343025" y="754009"/>
            <a:ext cx="6457950" cy="1333335"/>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2579470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FC8F8B2-6A49-7F99-AF65-4B882498F778}"/>
              </a:ext>
            </a:extLst>
          </p:cNvPr>
          <p:cNvGraphicFramePr/>
          <p:nvPr userDrawn="1"/>
        </p:nvGraphicFramePr>
        <p:xfrm>
          <a:off x="1524000" y="719667"/>
          <a:ext cx="6096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96713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7154C3-AAB1-AD4B-3A05-9083ACF33010}"/>
              </a:ext>
            </a:extLst>
          </p:cNvPr>
          <p:cNvSpPr>
            <a:spLocks noGrp="1"/>
          </p:cNvSpPr>
          <p:nvPr>
            <p:ph type="pic" sz="quarter" idx="10"/>
          </p:nvPr>
        </p:nvSpPr>
        <p:spPr>
          <a:xfrm>
            <a:off x="0" y="0"/>
            <a:ext cx="9144000" cy="6858000"/>
          </a:xfrm>
          <a:custGeom>
            <a:avLst/>
            <a:gdLst>
              <a:gd name="connsiteX0" fmla="*/ 12047510 w 12192000"/>
              <a:gd name="connsiteY0" fmla="*/ 3925972 h 6858000"/>
              <a:gd name="connsiteX1" fmla="*/ 12143567 w 12192000"/>
              <a:gd name="connsiteY1" fmla="*/ 3935178 h 6858000"/>
              <a:gd name="connsiteX2" fmla="*/ 12192000 w 12192000"/>
              <a:gd name="connsiteY2" fmla="*/ 3949531 h 6858000"/>
              <a:gd name="connsiteX3" fmla="*/ 12192000 w 12192000"/>
              <a:gd name="connsiteY3" fmla="*/ 6858000 h 6858000"/>
              <a:gd name="connsiteX4" fmla="*/ 10920442 w 12192000"/>
              <a:gd name="connsiteY4" fmla="*/ 6858000 h 6858000"/>
              <a:gd name="connsiteX5" fmla="*/ 10269427 w 12192000"/>
              <a:gd name="connsiteY5" fmla="*/ 6206985 h 6858000"/>
              <a:gd name="connsiteX6" fmla="*/ 10269427 w 12192000"/>
              <a:gd name="connsiteY6" fmla="*/ 5495735 h 6858000"/>
              <a:gd name="connsiteX7" fmla="*/ 11691885 w 12192000"/>
              <a:gd name="connsiteY7" fmla="*/ 4073276 h 6858000"/>
              <a:gd name="connsiteX8" fmla="*/ 12047510 w 12192000"/>
              <a:gd name="connsiteY8" fmla="*/ 3925972 h 6858000"/>
              <a:gd name="connsiteX9" fmla="*/ 8069069 w 12192000"/>
              <a:gd name="connsiteY9" fmla="*/ 3925970 h 6858000"/>
              <a:gd name="connsiteX10" fmla="*/ 8424693 w 12192000"/>
              <a:gd name="connsiteY10" fmla="*/ 4073275 h 6858000"/>
              <a:gd name="connsiteX11" fmla="*/ 9847152 w 12192000"/>
              <a:gd name="connsiteY11" fmla="*/ 5495734 h 6858000"/>
              <a:gd name="connsiteX12" fmla="*/ 9847152 w 12192000"/>
              <a:gd name="connsiteY12" fmla="*/ 6206984 h 6858000"/>
              <a:gd name="connsiteX13" fmla="*/ 9196135 w 12192000"/>
              <a:gd name="connsiteY13" fmla="*/ 6858000 h 6858000"/>
              <a:gd name="connsiteX14" fmla="*/ 6942002 w 12192000"/>
              <a:gd name="connsiteY14" fmla="*/ 6858000 h 6858000"/>
              <a:gd name="connsiteX15" fmla="*/ 6290985 w 12192000"/>
              <a:gd name="connsiteY15" fmla="*/ 6206984 h 6858000"/>
              <a:gd name="connsiteX16" fmla="*/ 6290985 w 12192000"/>
              <a:gd name="connsiteY16" fmla="*/ 5495734 h 6858000"/>
              <a:gd name="connsiteX17" fmla="*/ 7713443 w 12192000"/>
              <a:gd name="connsiteY17" fmla="*/ 4073275 h 6858000"/>
              <a:gd name="connsiteX18" fmla="*/ 8069069 w 12192000"/>
              <a:gd name="connsiteY18" fmla="*/ 3925970 h 6858000"/>
              <a:gd name="connsiteX19" fmla="*/ 144490 w 12192000"/>
              <a:gd name="connsiteY19" fmla="*/ 3925970 h 6858000"/>
              <a:gd name="connsiteX20" fmla="*/ 500115 w 12192000"/>
              <a:gd name="connsiteY20" fmla="*/ 4073275 h 6858000"/>
              <a:gd name="connsiteX21" fmla="*/ 1922572 w 12192000"/>
              <a:gd name="connsiteY21" fmla="*/ 5495734 h 6858000"/>
              <a:gd name="connsiteX22" fmla="*/ 1922573 w 12192000"/>
              <a:gd name="connsiteY22" fmla="*/ 6206984 h 6858000"/>
              <a:gd name="connsiteX23" fmla="*/ 1271557 w 12192000"/>
              <a:gd name="connsiteY23" fmla="*/ 6858000 h 6858000"/>
              <a:gd name="connsiteX24" fmla="*/ 0 w 12192000"/>
              <a:gd name="connsiteY24" fmla="*/ 6858000 h 6858000"/>
              <a:gd name="connsiteX25" fmla="*/ 0 w 12192000"/>
              <a:gd name="connsiteY25" fmla="*/ 3949530 h 6858000"/>
              <a:gd name="connsiteX26" fmla="*/ 48433 w 12192000"/>
              <a:gd name="connsiteY26" fmla="*/ 3935176 h 6858000"/>
              <a:gd name="connsiteX27" fmla="*/ 144490 w 12192000"/>
              <a:gd name="connsiteY27" fmla="*/ 3925970 h 6858000"/>
              <a:gd name="connsiteX28" fmla="*/ 4106779 w 12192000"/>
              <a:gd name="connsiteY28" fmla="*/ 3925969 h 6858000"/>
              <a:gd name="connsiteX29" fmla="*/ 4462404 w 12192000"/>
              <a:gd name="connsiteY29" fmla="*/ 4073275 h 6858000"/>
              <a:gd name="connsiteX30" fmla="*/ 5884863 w 12192000"/>
              <a:gd name="connsiteY30" fmla="*/ 5495734 h 6858000"/>
              <a:gd name="connsiteX31" fmla="*/ 5884863 w 12192000"/>
              <a:gd name="connsiteY31" fmla="*/ 6206984 h 6858000"/>
              <a:gd name="connsiteX32" fmla="*/ 5233846 w 12192000"/>
              <a:gd name="connsiteY32" fmla="*/ 6858000 h 6858000"/>
              <a:gd name="connsiteX33" fmla="*/ 2979712 w 12192000"/>
              <a:gd name="connsiteY33" fmla="*/ 6858000 h 6858000"/>
              <a:gd name="connsiteX34" fmla="*/ 2328696 w 12192000"/>
              <a:gd name="connsiteY34" fmla="*/ 6206984 h 6858000"/>
              <a:gd name="connsiteX35" fmla="*/ 2328695 w 12192000"/>
              <a:gd name="connsiteY35" fmla="*/ 5495734 h 6858000"/>
              <a:gd name="connsiteX36" fmla="*/ 3751153 w 12192000"/>
              <a:gd name="connsiteY36" fmla="*/ 4073275 h 6858000"/>
              <a:gd name="connsiteX37" fmla="*/ 4106779 w 12192000"/>
              <a:gd name="connsiteY37" fmla="*/ 3925969 h 6858000"/>
              <a:gd name="connsiteX38" fmla="*/ 10058290 w 12192000"/>
              <a:gd name="connsiteY38" fmla="*/ 1503613 h 6858000"/>
              <a:gd name="connsiteX39" fmla="*/ 10413914 w 12192000"/>
              <a:gd name="connsiteY39" fmla="*/ 1650918 h 6858000"/>
              <a:gd name="connsiteX40" fmla="*/ 11836373 w 12192000"/>
              <a:gd name="connsiteY40" fmla="*/ 3073377 h 6858000"/>
              <a:gd name="connsiteX41" fmla="*/ 11836373 w 12192000"/>
              <a:gd name="connsiteY41" fmla="*/ 3784626 h 6858000"/>
              <a:gd name="connsiteX42" fmla="*/ 10413915 w 12192000"/>
              <a:gd name="connsiteY42" fmla="*/ 5207084 h 6858000"/>
              <a:gd name="connsiteX43" fmla="*/ 9702664 w 12192000"/>
              <a:gd name="connsiteY43" fmla="*/ 5207084 h 6858000"/>
              <a:gd name="connsiteX44" fmla="*/ 8280206 w 12192000"/>
              <a:gd name="connsiteY44" fmla="*/ 3784626 h 6858000"/>
              <a:gd name="connsiteX45" fmla="*/ 8280206 w 12192000"/>
              <a:gd name="connsiteY45" fmla="*/ 3073377 h 6858000"/>
              <a:gd name="connsiteX46" fmla="*/ 9702664 w 12192000"/>
              <a:gd name="connsiteY46" fmla="*/ 1650917 h 6858000"/>
              <a:gd name="connsiteX47" fmla="*/ 10058290 w 12192000"/>
              <a:gd name="connsiteY47" fmla="*/ 1503613 h 6858000"/>
              <a:gd name="connsiteX48" fmla="*/ 6096000 w 12192000"/>
              <a:gd name="connsiteY48" fmla="*/ 1503613 h 6858000"/>
              <a:gd name="connsiteX49" fmla="*/ 6451625 w 12192000"/>
              <a:gd name="connsiteY49" fmla="*/ 1650917 h 6858000"/>
              <a:gd name="connsiteX50" fmla="*/ 7874083 w 12192000"/>
              <a:gd name="connsiteY50" fmla="*/ 3073376 h 6858000"/>
              <a:gd name="connsiteX51" fmla="*/ 7874083 w 12192000"/>
              <a:gd name="connsiteY51" fmla="*/ 3784625 h 6858000"/>
              <a:gd name="connsiteX52" fmla="*/ 6451625 w 12192000"/>
              <a:gd name="connsiteY52" fmla="*/ 5207084 h 6858000"/>
              <a:gd name="connsiteX53" fmla="*/ 5740378 w 12192000"/>
              <a:gd name="connsiteY53" fmla="*/ 5207084 h 6858000"/>
              <a:gd name="connsiteX54" fmla="*/ 4317918 w 12192000"/>
              <a:gd name="connsiteY54" fmla="*/ 3784626 h 6858000"/>
              <a:gd name="connsiteX55" fmla="*/ 4317918 w 12192000"/>
              <a:gd name="connsiteY55" fmla="*/ 3073377 h 6858000"/>
              <a:gd name="connsiteX56" fmla="*/ 5740378 w 12192000"/>
              <a:gd name="connsiteY56" fmla="*/ 1650918 h 6858000"/>
              <a:gd name="connsiteX57" fmla="*/ 6096000 w 12192000"/>
              <a:gd name="connsiteY57" fmla="*/ 1503613 h 6858000"/>
              <a:gd name="connsiteX58" fmla="*/ 2133712 w 12192000"/>
              <a:gd name="connsiteY58" fmla="*/ 1503613 h 6858000"/>
              <a:gd name="connsiteX59" fmla="*/ 2489338 w 12192000"/>
              <a:gd name="connsiteY59" fmla="*/ 1650918 h 6858000"/>
              <a:gd name="connsiteX60" fmla="*/ 3911795 w 12192000"/>
              <a:gd name="connsiteY60" fmla="*/ 3073377 h 6858000"/>
              <a:gd name="connsiteX61" fmla="*/ 3911795 w 12192000"/>
              <a:gd name="connsiteY61" fmla="*/ 3784626 h 6858000"/>
              <a:gd name="connsiteX62" fmla="*/ 2489337 w 12192000"/>
              <a:gd name="connsiteY62" fmla="*/ 5207084 h 6858000"/>
              <a:gd name="connsiteX63" fmla="*/ 1778086 w 12192000"/>
              <a:gd name="connsiteY63" fmla="*/ 5207084 h 6858000"/>
              <a:gd name="connsiteX64" fmla="*/ 355628 w 12192000"/>
              <a:gd name="connsiteY64" fmla="*/ 3784626 h 6858000"/>
              <a:gd name="connsiteX65" fmla="*/ 355629 w 12192000"/>
              <a:gd name="connsiteY65" fmla="*/ 3073376 h 6858000"/>
              <a:gd name="connsiteX66" fmla="*/ 1778087 w 12192000"/>
              <a:gd name="connsiteY66" fmla="*/ 1650918 h 6858000"/>
              <a:gd name="connsiteX67" fmla="*/ 2133712 w 12192000"/>
              <a:gd name="connsiteY67" fmla="*/ 1503613 h 6858000"/>
              <a:gd name="connsiteX68" fmla="*/ 10920444 w 12192000"/>
              <a:gd name="connsiteY68" fmla="*/ 0 h 6858000"/>
              <a:gd name="connsiteX69" fmla="*/ 12192000 w 12192000"/>
              <a:gd name="connsiteY69" fmla="*/ 0 h 6858000"/>
              <a:gd name="connsiteX70" fmla="*/ 12192000 w 12192000"/>
              <a:gd name="connsiteY70" fmla="*/ 2908471 h 6858000"/>
              <a:gd name="connsiteX71" fmla="*/ 12143567 w 12192000"/>
              <a:gd name="connsiteY71" fmla="*/ 2922825 h 6858000"/>
              <a:gd name="connsiteX72" fmla="*/ 11691886 w 12192000"/>
              <a:gd name="connsiteY72" fmla="*/ 2784726 h 6858000"/>
              <a:gd name="connsiteX73" fmla="*/ 10269426 w 12192000"/>
              <a:gd name="connsiteY73" fmla="*/ 1362268 h 6858000"/>
              <a:gd name="connsiteX74" fmla="*/ 10269426 w 12192000"/>
              <a:gd name="connsiteY74" fmla="*/ 651017 h 6858000"/>
              <a:gd name="connsiteX75" fmla="*/ 6942001 w 12192000"/>
              <a:gd name="connsiteY75" fmla="*/ 0 h 6858000"/>
              <a:gd name="connsiteX76" fmla="*/ 9196136 w 12192000"/>
              <a:gd name="connsiteY76" fmla="*/ 0 h 6858000"/>
              <a:gd name="connsiteX77" fmla="*/ 9847152 w 12192000"/>
              <a:gd name="connsiteY77" fmla="*/ 651016 h 6858000"/>
              <a:gd name="connsiteX78" fmla="*/ 9847152 w 12192000"/>
              <a:gd name="connsiteY78" fmla="*/ 1362267 h 6858000"/>
              <a:gd name="connsiteX79" fmla="*/ 8424693 w 12192000"/>
              <a:gd name="connsiteY79" fmla="*/ 2784725 h 6858000"/>
              <a:gd name="connsiteX80" fmla="*/ 7713444 w 12192000"/>
              <a:gd name="connsiteY80" fmla="*/ 2784725 h 6858000"/>
              <a:gd name="connsiteX81" fmla="*/ 6290985 w 12192000"/>
              <a:gd name="connsiteY81" fmla="*/ 1362267 h 6858000"/>
              <a:gd name="connsiteX82" fmla="*/ 6290985 w 12192000"/>
              <a:gd name="connsiteY82" fmla="*/ 651016 h 6858000"/>
              <a:gd name="connsiteX83" fmla="*/ 2979712 w 12192000"/>
              <a:gd name="connsiteY83" fmla="*/ 0 h 6858000"/>
              <a:gd name="connsiteX84" fmla="*/ 5233847 w 12192000"/>
              <a:gd name="connsiteY84" fmla="*/ 0 h 6858000"/>
              <a:gd name="connsiteX85" fmla="*/ 5884863 w 12192000"/>
              <a:gd name="connsiteY85" fmla="*/ 651016 h 6858000"/>
              <a:gd name="connsiteX86" fmla="*/ 5884863 w 12192000"/>
              <a:gd name="connsiteY86" fmla="*/ 1362267 h 6858000"/>
              <a:gd name="connsiteX87" fmla="*/ 4462405 w 12192000"/>
              <a:gd name="connsiteY87" fmla="*/ 2784726 h 6858000"/>
              <a:gd name="connsiteX88" fmla="*/ 3751155 w 12192000"/>
              <a:gd name="connsiteY88" fmla="*/ 2784726 h 6858000"/>
              <a:gd name="connsiteX89" fmla="*/ 2328696 w 12192000"/>
              <a:gd name="connsiteY89" fmla="*/ 1362266 h 6858000"/>
              <a:gd name="connsiteX90" fmla="*/ 2328696 w 12192000"/>
              <a:gd name="connsiteY90" fmla="*/ 651016 h 6858000"/>
              <a:gd name="connsiteX91" fmla="*/ 0 w 12192000"/>
              <a:gd name="connsiteY91" fmla="*/ 0 h 6858000"/>
              <a:gd name="connsiteX92" fmla="*/ 1271558 w 12192000"/>
              <a:gd name="connsiteY92" fmla="*/ 0 h 6858000"/>
              <a:gd name="connsiteX93" fmla="*/ 1922574 w 12192000"/>
              <a:gd name="connsiteY93" fmla="*/ 651016 h 6858000"/>
              <a:gd name="connsiteX94" fmla="*/ 1922574 w 12192000"/>
              <a:gd name="connsiteY94" fmla="*/ 1362268 h 6858000"/>
              <a:gd name="connsiteX95" fmla="*/ 500115 w 12192000"/>
              <a:gd name="connsiteY95" fmla="*/ 2784726 h 6858000"/>
              <a:gd name="connsiteX96" fmla="*/ 48434 w 12192000"/>
              <a:gd name="connsiteY96" fmla="*/ 2922823 h 6858000"/>
              <a:gd name="connsiteX97" fmla="*/ 0 w 12192000"/>
              <a:gd name="connsiteY97" fmla="*/ 29084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192000" h="6858000">
                <a:moveTo>
                  <a:pt x="12047510" y="3925972"/>
                </a:moveTo>
                <a:cubicBezTo>
                  <a:pt x="12079688" y="3925971"/>
                  <a:pt x="12111866" y="3929040"/>
                  <a:pt x="12143567" y="3935178"/>
                </a:cubicBezTo>
                <a:lnTo>
                  <a:pt x="12192000" y="3949531"/>
                </a:lnTo>
                <a:lnTo>
                  <a:pt x="12192000" y="6858000"/>
                </a:lnTo>
                <a:lnTo>
                  <a:pt x="10920442" y="6858000"/>
                </a:lnTo>
                <a:lnTo>
                  <a:pt x="10269427" y="6206985"/>
                </a:lnTo>
                <a:cubicBezTo>
                  <a:pt x="10073020" y="6010578"/>
                  <a:pt x="10073020" y="5692141"/>
                  <a:pt x="10269427" y="5495735"/>
                </a:cubicBezTo>
                <a:lnTo>
                  <a:pt x="11691885" y="4073276"/>
                </a:lnTo>
                <a:cubicBezTo>
                  <a:pt x="11790088" y="3975073"/>
                  <a:pt x="11918799" y="3925971"/>
                  <a:pt x="12047510" y="3925972"/>
                </a:cubicBezTo>
                <a:close/>
                <a:moveTo>
                  <a:pt x="8069069" y="3925970"/>
                </a:moveTo>
                <a:cubicBezTo>
                  <a:pt x="8197779" y="3925970"/>
                  <a:pt x="8326490" y="3975072"/>
                  <a:pt x="8424693" y="4073275"/>
                </a:cubicBezTo>
                <a:lnTo>
                  <a:pt x="9847152" y="5495734"/>
                </a:lnTo>
                <a:cubicBezTo>
                  <a:pt x="10043558" y="5692141"/>
                  <a:pt x="10043558" y="6010578"/>
                  <a:pt x="9847152" y="6206984"/>
                </a:cubicBezTo>
                <a:lnTo>
                  <a:pt x="9196135" y="6858000"/>
                </a:lnTo>
                <a:lnTo>
                  <a:pt x="6942002" y="6858000"/>
                </a:lnTo>
                <a:lnTo>
                  <a:pt x="6290985" y="6206984"/>
                </a:lnTo>
                <a:cubicBezTo>
                  <a:pt x="6094578" y="6010578"/>
                  <a:pt x="6094578" y="5692141"/>
                  <a:pt x="6290985" y="5495734"/>
                </a:cubicBezTo>
                <a:lnTo>
                  <a:pt x="7713443" y="4073275"/>
                </a:lnTo>
                <a:cubicBezTo>
                  <a:pt x="7811647" y="3975072"/>
                  <a:pt x="7940358" y="3925969"/>
                  <a:pt x="8069069" y="3925970"/>
                </a:cubicBezTo>
                <a:close/>
                <a:moveTo>
                  <a:pt x="144490" y="3925970"/>
                </a:moveTo>
                <a:cubicBezTo>
                  <a:pt x="273201" y="3925969"/>
                  <a:pt x="401912" y="3975072"/>
                  <a:pt x="500115" y="4073275"/>
                </a:cubicBezTo>
                <a:lnTo>
                  <a:pt x="1922572" y="5495734"/>
                </a:lnTo>
                <a:cubicBezTo>
                  <a:pt x="2118980" y="5692140"/>
                  <a:pt x="2118980" y="6010577"/>
                  <a:pt x="1922573" y="6206984"/>
                </a:cubicBezTo>
                <a:lnTo>
                  <a:pt x="1271557" y="6858000"/>
                </a:lnTo>
                <a:lnTo>
                  <a:pt x="0" y="6858000"/>
                </a:lnTo>
                <a:lnTo>
                  <a:pt x="0" y="3949530"/>
                </a:lnTo>
                <a:lnTo>
                  <a:pt x="48433" y="3935176"/>
                </a:lnTo>
                <a:cubicBezTo>
                  <a:pt x="80134" y="3929039"/>
                  <a:pt x="112312" y="3925970"/>
                  <a:pt x="144490" y="3925970"/>
                </a:cubicBezTo>
                <a:close/>
                <a:moveTo>
                  <a:pt x="4106779" y="3925969"/>
                </a:moveTo>
                <a:cubicBezTo>
                  <a:pt x="4235490" y="3925969"/>
                  <a:pt x="4364202" y="3975072"/>
                  <a:pt x="4462404" y="4073275"/>
                </a:cubicBezTo>
                <a:lnTo>
                  <a:pt x="5884863" y="5495734"/>
                </a:lnTo>
                <a:cubicBezTo>
                  <a:pt x="6081270" y="5692140"/>
                  <a:pt x="6081270" y="6010577"/>
                  <a:pt x="5884863" y="6206984"/>
                </a:cubicBezTo>
                <a:lnTo>
                  <a:pt x="5233846" y="6858000"/>
                </a:lnTo>
                <a:lnTo>
                  <a:pt x="2979712" y="6858000"/>
                </a:lnTo>
                <a:lnTo>
                  <a:pt x="2328696" y="6206984"/>
                </a:lnTo>
                <a:cubicBezTo>
                  <a:pt x="2132289" y="6010577"/>
                  <a:pt x="2132289" y="5692140"/>
                  <a:pt x="2328695" y="5495734"/>
                </a:cubicBezTo>
                <a:lnTo>
                  <a:pt x="3751153" y="4073275"/>
                </a:lnTo>
                <a:cubicBezTo>
                  <a:pt x="3849357" y="3975072"/>
                  <a:pt x="3978068" y="3925969"/>
                  <a:pt x="4106779" y="3925969"/>
                </a:cubicBezTo>
                <a:close/>
                <a:moveTo>
                  <a:pt x="10058290" y="1503613"/>
                </a:moveTo>
                <a:cubicBezTo>
                  <a:pt x="10187001" y="1503613"/>
                  <a:pt x="10315711" y="1552715"/>
                  <a:pt x="10413914" y="1650918"/>
                </a:cubicBezTo>
                <a:lnTo>
                  <a:pt x="11836373" y="3073377"/>
                </a:lnTo>
                <a:cubicBezTo>
                  <a:pt x="12032780" y="3269784"/>
                  <a:pt x="12032780" y="3588219"/>
                  <a:pt x="11836373" y="3784626"/>
                </a:cubicBezTo>
                <a:lnTo>
                  <a:pt x="10413915" y="5207084"/>
                </a:lnTo>
                <a:cubicBezTo>
                  <a:pt x="10217508" y="5403491"/>
                  <a:pt x="9899070" y="5403492"/>
                  <a:pt x="9702664" y="5207084"/>
                </a:cubicBezTo>
                <a:lnTo>
                  <a:pt x="8280206" y="3784626"/>
                </a:lnTo>
                <a:cubicBezTo>
                  <a:pt x="8083800" y="3588219"/>
                  <a:pt x="8083800" y="3269784"/>
                  <a:pt x="8280206" y="3073377"/>
                </a:cubicBezTo>
                <a:lnTo>
                  <a:pt x="9702664" y="1650917"/>
                </a:lnTo>
                <a:cubicBezTo>
                  <a:pt x="9800867" y="1552714"/>
                  <a:pt x="9929578" y="1503613"/>
                  <a:pt x="10058290" y="1503613"/>
                </a:cubicBezTo>
                <a:close/>
                <a:moveTo>
                  <a:pt x="6096000" y="1503613"/>
                </a:moveTo>
                <a:cubicBezTo>
                  <a:pt x="6224711" y="1503613"/>
                  <a:pt x="6353422" y="1552714"/>
                  <a:pt x="6451625" y="1650917"/>
                </a:cubicBezTo>
                <a:lnTo>
                  <a:pt x="7874083" y="3073376"/>
                </a:lnTo>
                <a:cubicBezTo>
                  <a:pt x="8070490" y="3269784"/>
                  <a:pt x="8070490" y="3588219"/>
                  <a:pt x="7874083" y="3784625"/>
                </a:cubicBezTo>
                <a:lnTo>
                  <a:pt x="6451625" y="5207084"/>
                </a:lnTo>
                <a:cubicBezTo>
                  <a:pt x="6255219" y="5403491"/>
                  <a:pt x="5936784" y="5403492"/>
                  <a:pt x="5740378" y="5207084"/>
                </a:cubicBezTo>
                <a:lnTo>
                  <a:pt x="4317918" y="3784626"/>
                </a:lnTo>
                <a:cubicBezTo>
                  <a:pt x="4121511" y="3588219"/>
                  <a:pt x="4121511" y="3269784"/>
                  <a:pt x="4317918" y="3073377"/>
                </a:cubicBezTo>
                <a:lnTo>
                  <a:pt x="5740378" y="1650918"/>
                </a:lnTo>
                <a:cubicBezTo>
                  <a:pt x="5838580" y="1552715"/>
                  <a:pt x="5967290" y="1503613"/>
                  <a:pt x="6096000" y="1503613"/>
                </a:cubicBezTo>
                <a:close/>
                <a:moveTo>
                  <a:pt x="2133712" y="1503613"/>
                </a:moveTo>
                <a:cubicBezTo>
                  <a:pt x="2262423" y="1503613"/>
                  <a:pt x="2391134" y="1552714"/>
                  <a:pt x="2489338" y="1650918"/>
                </a:cubicBezTo>
                <a:lnTo>
                  <a:pt x="3911795" y="3073377"/>
                </a:lnTo>
                <a:cubicBezTo>
                  <a:pt x="4108202" y="3269784"/>
                  <a:pt x="4108202" y="3588219"/>
                  <a:pt x="3911795" y="3784626"/>
                </a:cubicBezTo>
                <a:lnTo>
                  <a:pt x="2489337" y="5207084"/>
                </a:lnTo>
                <a:cubicBezTo>
                  <a:pt x="2292930" y="5403491"/>
                  <a:pt x="1974493" y="5403491"/>
                  <a:pt x="1778086" y="5207084"/>
                </a:cubicBezTo>
                <a:lnTo>
                  <a:pt x="355628" y="3784626"/>
                </a:lnTo>
                <a:cubicBezTo>
                  <a:pt x="159221" y="3588219"/>
                  <a:pt x="159221" y="3269784"/>
                  <a:pt x="355629" y="3073376"/>
                </a:cubicBezTo>
                <a:lnTo>
                  <a:pt x="1778087" y="1650918"/>
                </a:lnTo>
                <a:cubicBezTo>
                  <a:pt x="1876290" y="1552715"/>
                  <a:pt x="2005001" y="1503613"/>
                  <a:pt x="2133712" y="1503613"/>
                </a:cubicBezTo>
                <a:close/>
                <a:moveTo>
                  <a:pt x="10920444" y="0"/>
                </a:moveTo>
                <a:lnTo>
                  <a:pt x="12192000" y="0"/>
                </a:lnTo>
                <a:lnTo>
                  <a:pt x="12192000" y="2908471"/>
                </a:lnTo>
                <a:lnTo>
                  <a:pt x="12143567" y="2922825"/>
                </a:lnTo>
                <a:cubicBezTo>
                  <a:pt x="11985062" y="2953513"/>
                  <a:pt x="11814639" y="2907480"/>
                  <a:pt x="11691886" y="2784726"/>
                </a:cubicBezTo>
                <a:lnTo>
                  <a:pt x="10269426" y="1362268"/>
                </a:lnTo>
                <a:cubicBezTo>
                  <a:pt x="10073021" y="1165861"/>
                  <a:pt x="10073021" y="847424"/>
                  <a:pt x="10269426" y="651017"/>
                </a:cubicBezTo>
                <a:close/>
                <a:moveTo>
                  <a:pt x="6942001" y="0"/>
                </a:moveTo>
                <a:lnTo>
                  <a:pt x="9196136" y="0"/>
                </a:lnTo>
                <a:lnTo>
                  <a:pt x="9847152" y="651016"/>
                </a:lnTo>
                <a:cubicBezTo>
                  <a:pt x="10043558" y="847422"/>
                  <a:pt x="10043558" y="1165859"/>
                  <a:pt x="9847152" y="1362267"/>
                </a:cubicBezTo>
                <a:lnTo>
                  <a:pt x="8424693" y="2784725"/>
                </a:lnTo>
                <a:cubicBezTo>
                  <a:pt x="8228287" y="2981131"/>
                  <a:pt x="7909851" y="2981132"/>
                  <a:pt x="7713444" y="2784725"/>
                </a:cubicBezTo>
                <a:lnTo>
                  <a:pt x="6290985" y="1362267"/>
                </a:lnTo>
                <a:cubicBezTo>
                  <a:pt x="6094579" y="1165860"/>
                  <a:pt x="6094579" y="847423"/>
                  <a:pt x="6290985" y="651016"/>
                </a:cubicBezTo>
                <a:close/>
                <a:moveTo>
                  <a:pt x="2979712" y="0"/>
                </a:moveTo>
                <a:lnTo>
                  <a:pt x="5233847" y="0"/>
                </a:lnTo>
                <a:lnTo>
                  <a:pt x="5884863" y="651016"/>
                </a:lnTo>
                <a:cubicBezTo>
                  <a:pt x="6081270" y="847423"/>
                  <a:pt x="6081270" y="1165859"/>
                  <a:pt x="5884863" y="1362267"/>
                </a:cubicBezTo>
                <a:lnTo>
                  <a:pt x="4462405" y="2784726"/>
                </a:lnTo>
                <a:cubicBezTo>
                  <a:pt x="4265998" y="2981132"/>
                  <a:pt x="3947562" y="2981131"/>
                  <a:pt x="3751155" y="2784726"/>
                </a:cubicBezTo>
                <a:lnTo>
                  <a:pt x="2328696" y="1362266"/>
                </a:lnTo>
                <a:cubicBezTo>
                  <a:pt x="2132290" y="1165860"/>
                  <a:pt x="2132290" y="847423"/>
                  <a:pt x="2328696" y="651016"/>
                </a:cubicBezTo>
                <a:close/>
                <a:moveTo>
                  <a:pt x="0" y="0"/>
                </a:moveTo>
                <a:lnTo>
                  <a:pt x="1271558" y="0"/>
                </a:lnTo>
                <a:lnTo>
                  <a:pt x="1922574" y="651016"/>
                </a:lnTo>
                <a:cubicBezTo>
                  <a:pt x="2118980" y="847423"/>
                  <a:pt x="2118980" y="1165860"/>
                  <a:pt x="1922574" y="1362268"/>
                </a:cubicBezTo>
                <a:lnTo>
                  <a:pt x="500115" y="2784726"/>
                </a:lnTo>
                <a:cubicBezTo>
                  <a:pt x="377361" y="2907479"/>
                  <a:pt x="206939" y="2953512"/>
                  <a:pt x="48434" y="2922823"/>
                </a:cubicBezTo>
                <a:lnTo>
                  <a:pt x="0" y="2908470"/>
                </a:lnTo>
                <a:close/>
              </a:path>
            </a:pathLst>
          </a:custGeom>
          <a:solidFill>
            <a:schemeClr val="bg2">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3073217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9D43C-894E-9FA4-A1BA-D9254C1B1E61}"/>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F977822D-A69B-1A47-6B41-95D5836CD5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361C45D-0F96-D5C2-0D16-9CF8E8F84FB1}"/>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5" name="Footer Placeholder 4">
            <a:extLst>
              <a:ext uri="{FF2B5EF4-FFF2-40B4-BE49-F238E27FC236}">
                <a16:creationId xmlns:a16="http://schemas.microsoft.com/office/drawing/2014/main" id="{22E49840-2E5C-6778-E958-BBBBD76853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316F4E-1E29-BB9D-3DD2-C4ED9F59D11A}"/>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1014626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9F19-77A6-097D-6512-46B40C053243}"/>
              </a:ext>
            </a:extLst>
          </p:cNvPr>
          <p:cNvSpPr>
            <a:spLocks noGrp="1"/>
          </p:cNvSpPr>
          <p:nvPr>
            <p:ph type="title" hasCustomPrompt="1"/>
          </p:nvPr>
        </p:nvSpPr>
        <p:spPr/>
        <p:txBody>
          <a:bodyPr/>
          <a:lstStyle>
            <a:lvl1pPr>
              <a:defRPr>
                <a:solidFill>
                  <a:schemeClr val="accent2"/>
                </a:solidFill>
              </a:defRPr>
            </a:lvl1pPr>
          </a:lstStyle>
          <a:p>
            <a:r>
              <a:rPr lang="en-US" dirty="0"/>
              <a:t>Title Slides</a:t>
            </a:r>
          </a:p>
        </p:txBody>
      </p:sp>
      <p:sp>
        <p:nvSpPr>
          <p:cNvPr id="3" name="Date Placeholder 2">
            <a:extLst>
              <a:ext uri="{FF2B5EF4-FFF2-40B4-BE49-F238E27FC236}">
                <a16:creationId xmlns:a16="http://schemas.microsoft.com/office/drawing/2014/main" id="{552B66DE-4A6B-7CB0-0A59-5F8C59650266}"/>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4" name="Footer Placeholder 3">
            <a:extLst>
              <a:ext uri="{FF2B5EF4-FFF2-40B4-BE49-F238E27FC236}">
                <a16:creationId xmlns:a16="http://schemas.microsoft.com/office/drawing/2014/main" id="{EFCDE7EE-4A75-C04A-7BC0-2AB107C0C7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7AE4210-C53A-94DF-80FC-CB372312A6FD}"/>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15126096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3C2C5E-A25D-84EB-F2F8-96E529FEE9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378876"/>
            <a:ext cx="9141714" cy="1325563"/>
          </a:xfrm>
        </p:spPr>
        <p:txBody>
          <a:bodyPr>
            <a:normAutofit/>
          </a:bodyPr>
          <a:lstStyle>
            <a:lvl1pPr algn="r">
              <a:defRPr sz="2400">
                <a:solidFill>
                  <a:schemeClr val="accent3"/>
                </a:solidFill>
              </a:defRPr>
            </a:lvl1pPr>
          </a:lstStyle>
          <a:p>
            <a:r>
              <a:rPr lang="en-US" dirty="0"/>
              <a:t>Click to edit Master title style</a:t>
            </a:r>
            <a:br>
              <a:rPr lang="en-US" dirty="0"/>
            </a:br>
            <a:r>
              <a:rPr lang="en-US" dirty="0"/>
              <a:t>Click to edit Master title style</a:t>
            </a:r>
          </a:p>
        </p:txBody>
      </p:sp>
    </p:spTree>
    <p:extLst>
      <p:ext uri="{BB962C8B-B14F-4D97-AF65-F5344CB8AC3E}">
        <p14:creationId xmlns:p14="http://schemas.microsoft.com/office/powerpoint/2010/main" val="9683862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3E1D30-81C7-0858-3E9B-E6CFD6601F4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2125980" y="3948403"/>
            <a:ext cx="6995160" cy="1325563"/>
          </a:xfrm>
        </p:spPr>
        <p:txBody>
          <a:bodyPr>
            <a:normAutofit/>
          </a:bodyPr>
          <a:lstStyle>
            <a:lvl1pPr algn="r">
              <a:defRPr sz="2400">
                <a:solidFill>
                  <a:schemeClr val="accent3"/>
                </a:solidFill>
              </a:defRPr>
            </a:lvl1pPr>
          </a:lstStyle>
          <a:p>
            <a:r>
              <a:rPr lang="en-US" dirty="0"/>
              <a:t>Click to edit Master title style</a:t>
            </a:r>
            <a:br>
              <a:rPr lang="en-US" dirty="0"/>
            </a:br>
            <a:r>
              <a:rPr lang="en-US" dirty="0"/>
              <a:t>Click to edit Master title style</a:t>
            </a:r>
          </a:p>
        </p:txBody>
      </p:sp>
    </p:spTree>
    <p:extLst>
      <p:ext uri="{BB962C8B-B14F-4D97-AF65-F5344CB8AC3E}">
        <p14:creationId xmlns:p14="http://schemas.microsoft.com/office/powerpoint/2010/main" val="1630996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8CE4441-E4AF-49CF-B60C-8BB4179A06D1}"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1B8A9-6C22-59F5-28E0-2CCF41F66A9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371602"/>
            <a:ext cx="9141714" cy="1325563"/>
          </a:xfrm>
        </p:spPr>
        <p:txBody>
          <a:bodyPr>
            <a:normAutofit/>
          </a:bodyPr>
          <a:lstStyle>
            <a:lvl1pPr algn="r">
              <a:defRPr sz="2400"/>
            </a:lvl1pPr>
          </a:lstStyle>
          <a:p>
            <a:r>
              <a:rPr lang="en-US" dirty="0"/>
              <a:t>Click to edit Master title style </a:t>
            </a:r>
            <a:br>
              <a:rPr lang="en-US" dirty="0"/>
            </a:br>
            <a:r>
              <a:rPr lang="en-US" dirty="0"/>
              <a:t>Click to edit Master title style</a:t>
            </a:r>
          </a:p>
        </p:txBody>
      </p:sp>
    </p:spTree>
    <p:extLst>
      <p:ext uri="{BB962C8B-B14F-4D97-AF65-F5344CB8AC3E}">
        <p14:creationId xmlns:p14="http://schemas.microsoft.com/office/powerpoint/2010/main" val="2495918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8825D4-619C-C9F1-BEBD-C920D1B37BF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345478"/>
            <a:ext cx="9141714" cy="1325563"/>
          </a:xfrm>
        </p:spPr>
        <p:txBody>
          <a:bodyPr>
            <a:normAutofit/>
          </a:bodyPr>
          <a:lstStyle>
            <a:lvl1pPr algn="r">
              <a:defRPr sz="2400"/>
            </a:lvl1pPr>
          </a:lstStyle>
          <a:p>
            <a:r>
              <a:rPr lang="en-US" dirty="0"/>
              <a:t>Click to edit Master title style </a:t>
            </a:r>
            <a:br>
              <a:rPr lang="en-US" dirty="0"/>
            </a:br>
            <a:r>
              <a:rPr lang="en-US" dirty="0"/>
              <a:t>Click to edit Master title style</a:t>
            </a:r>
          </a:p>
        </p:txBody>
      </p:sp>
    </p:spTree>
    <p:extLst>
      <p:ext uri="{BB962C8B-B14F-4D97-AF65-F5344CB8AC3E}">
        <p14:creationId xmlns:p14="http://schemas.microsoft.com/office/powerpoint/2010/main" val="1828746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87939-F26E-2E54-7C8F-810AA179B9BE}"/>
              </a:ext>
            </a:extLst>
          </p:cNvPr>
          <p:cNvPicPr>
            <a:picLocks noChangeAspect="1"/>
          </p:cNvPicPr>
          <p:nvPr userDrawn="1"/>
        </p:nvPicPr>
        <p:blipFill rotWithShape="1">
          <a:blip r:embed="rId2"/>
          <a:srcRect l="18212" t="14480" r="8101"/>
          <a:stretch/>
        </p:blipFill>
        <p:spPr>
          <a:xfrm>
            <a:off x="2286" y="-1"/>
            <a:ext cx="9141715" cy="6858001"/>
          </a:xfrm>
          <a:prstGeom prst="rect">
            <a:avLst/>
          </a:prstGeom>
        </p:spPr>
      </p:pic>
      <p:sp>
        <p:nvSpPr>
          <p:cNvPr id="11" name="Rectangle 10">
            <a:extLst>
              <a:ext uri="{FF2B5EF4-FFF2-40B4-BE49-F238E27FC236}">
                <a16:creationId xmlns:a16="http://schemas.microsoft.com/office/drawing/2014/main" id="{A0C6D584-59A5-C008-D89F-6ACEAEFCFBB8}"/>
              </a:ext>
            </a:extLst>
          </p:cNvPr>
          <p:cNvSpPr/>
          <p:nvPr userDrawn="1"/>
        </p:nvSpPr>
        <p:spPr>
          <a:xfrm>
            <a:off x="0" y="4741750"/>
            <a:ext cx="9141714" cy="1042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579396"/>
            <a:ext cx="9141714" cy="1325563"/>
          </a:xfrm>
        </p:spPr>
        <p:txBody>
          <a:bodyPr>
            <a:normAutofit/>
          </a:bodyPr>
          <a:lstStyle>
            <a:lvl1pPr algn="r">
              <a:defRPr sz="2400">
                <a:solidFill>
                  <a:srgbClr val="002B4A"/>
                </a:solidFill>
              </a:defRPr>
            </a:lvl1pPr>
          </a:lstStyle>
          <a:p>
            <a:r>
              <a:rPr lang="en-US" dirty="0"/>
              <a:t>Click to edit Master title style </a:t>
            </a:r>
            <a:br>
              <a:rPr lang="en-US" dirty="0"/>
            </a:br>
            <a:r>
              <a:rPr lang="en-US" dirty="0"/>
              <a:t>Click to edit Master title style</a:t>
            </a:r>
          </a:p>
        </p:txBody>
      </p:sp>
      <p:sp>
        <p:nvSpPr>
          <p:cNvPr id="8" name="Text Placeholder 7">
            <a:extLst>
              <a:ext uri="{FF2B5EF4-FFF2-40B4-BE49-F238E27FC236}">
                <a16:creationId xmlns:a16="http://schemas.microsoft.com/office/drawing/2014/main" id="{E596C8DA-54F6-920B-A329-95E1D35C01D5}"/>
              </a:ext>
            </a:extLst>
          </p:cNvPr>
          <p:cNvSpPr>
            <a:spLocks noGrp="1"/>
          </p:cNvSpPr>
          <p:nvPr>
            <p:ph type="body" sz="quarter" idx="10" hasCustomPrompt="1"/>
          </p:nvPr>
        </p:nvSpPr>
        <p:spPr>
          <a:xfrm>
            <a:off x="2669807" y="457201"/>
            <a:ext cx="6268453" cy="1130968"/>
          </a:xfrm>
        </p:spPr>
        <p:txBody>
          <a:bodyPr anchor="ctr" anchorCtr="0">
            <a:normAutofit/>
          </a:bodyPr>
          <a:lstStyle>
            <a:lvl1pPr marL="0" indent="0">
              <a:buNone/>
              <a:defRPr sz="5400" b="1">
                <a:solidFill>
                  <a:srgbClr val="002B4A"/>
                </a:solidFill>
              </a:defRPr>
            </a:lvl1pPr>
          </a:lstStyle>
          <a:p>
            <a:pPr lvl="0"/>
            <a:r>
              <a:rPr lang="en-US" dirty="0"/>
              <a:t>CLICK TO EDIT</a:t>
            </a:r>
          </a:p>
        </p:txBody>
      </p:sp>
      <p:sp>
        <p:nvSpPr>
          <p:cNvPr id="10" name="Text Placeholder 9">
            <a:extLst>
              <a:ext uri="{FF2B5EF4-FFF2-40B4-BE49-F238E27FC236}">
                <a16:creationId xmlns:a16="http://schemas.microsoft.com/office/drawing/2014/main" id="{791186A4-A5C5-43FD-F07F-28B3A6E90917}"/>
              </a:ext>
            </a:extLst>
          </p:cNvPr>
          <p:cNvSpPr>
            <a:spLocks noGrp="1"/>
          </p:cNvSpPr>
          <p:nvPr>
            <p:ph type="body" sz="quarter" idx="11" hasCustomPrompt="1"/>
          </p:nvPr>
        </p:nvSpPr>
        <p:spPr>
          <a:xfrm>
            <a:off x="3199515" y="1636295"/>
            <a:ext cx="5738744" cy="769520"/>
          </a:xfrm>
        </p:spPr>
        <p:txBody>
          <a:bodyPr anchor="ctr" anchorCtr="0">
            <a:normAutofit/>
          </a:bodyPr>
          <a:lstStyle>
            <a:lvl1pPr marL="0" indent="0">
              <a:buNone/>
              <a:defRPr sz="3300" b="1">
                <a:solidFill>
                  <a:srgbClr val="00516C"/>
                </a:solidFill>
              </a:defRPr>
            </a:lvl1pPr>
            <a:lvl2pPr marL="342900" indent="0">
              <a:buNone/>
              <a:defRPr/>
            </a:lvl2pPr>
          </a:lstStyle>
          <a:p>
            <a:pPr lvl="0"/>
            <a:r>
              <a:rPr lang="en-US" dirty="0"/>
              <a:t>Click to Edit</a:t>
            </a:r>
          </a:p>
        </p:txBody>
      </p:sp>
      <p:pic>
        <p:nvPicPr>
          <p:cNvPr id="12" name="Picture 11">
            <a:extLst>
              <a:ext uri="{FF2B5EF4-FFF2-40B4-BE49-F238E27FC236}">
                <a16:creationId xmlns:a16="http://schemas.microsoft.com/office/drawing/2014/main" id="{A4A0AE7E-5007-DA7D-96DF-46334498D868}"/>
              </a:ext>
            </a:extLst>
          </p:cNvPr>
          <p:cNvPicPr>
            <a:picLocks noChangeAspect="1"/>
          </p:cNvPicPr>
          <p:nvPr userDrawn="1"/>
        </p:nvPicPr>
        <p:blipFill rotWithShape="1">
          <a:blip r:embed="rId3" cstate="print">
            <a:biLevel thresh="25000"/>
            <a:alphaModFix/>
            <a:extLst>
              <a:ext uri="{28A0092B-C50C-407E-A947-70E740481C1C}">
                <a14:useLocalDpi xmlns:a14="http://schemas.microsoft.com/office/drawing/2010/main" val="0"/>
              </a:ext>
            </a:extLst>
          </a:blip>
          <a:srcRect l="26640"/>
          <a:stretch/>
        </p:blipFill>
        <p:spPr>
          <a:xfrm>
            <a:off x="7638299" y="5966960"/>
            <a:ext cx="1159455" cy="484738"/>
          </a:xfrm>
          <a:prstGeom prst="rect">
            <a:avLst/>
          </a:prstGeom>
        </p:spPr>
      </p:pic>
      <p:pic>
        <p:nvPicPr>
          <p:cNvPr id="13" name="Picture 12">
            <a:extLst>
              <a:ext uri="{FF2B5EF4-FFF2-40B4-BE49-F238E27FC236}">
                <a16:creationId xmlns:a16="http://schemas.microsoft.com/office/drawing/2014/main" id="{CFCC60DA-1194-6A29-1255-96F37E05F97C}"/>
              </a:ext>
            </a:extLst>
          </p:cNvPr>
          <p:cNvPicPr>
            <a:picLocks noChangeAspect="1"/>
          </p:cNvPicPr>
          <p:nvPr userDrawn="1"/>
        </p:nvPicPr>
        <p:blipFill rotWithShape="1">
          <a:blip r:embed="rId4" cstate="print">
            <a:alphaModFix/>
            <a:extLst>
              <a:ext uri="{28A0092B-C50C-407E-A947-70E740481C1C}">
                <a14:useLocalDpi xmlns:a14="http://schemas.microsoft.com/office/drawing/2010/main" val="0"/>
              </a:ext>
            </a:extLst>
          </a:blip>
          <a:srcRect r="73360"/>
          <a:stretch/>
        </p:blipFill>
        <p:spPr>
          <a:xfrm>
            <a:off x="7225285" y="5962494"/>
            <a:ext cx="413015" cy="475488"/>
          </a:xfrm>
          <a:prstGeom prst="rect">
            <a:avLst/>
          </a:prstGeom>
        </p:spPr>
      </p:pic>
    </p:spTree>
    <p:extLst>
      <p:ext uri="{BB962C8B-B14F-4D97-AF65-F5344CB8AC3E}">
        <p14:creationId xmlns:p14="http://schemas.microsoft.com/office/powerpoint/2010/main" val="1980504545"/>
      </p:ext>
    </p:extLst>
  </p:cSld>
  <p:clrMapOvr>
    <a:masterClrMapping/>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D9D973-91B2-301D-3C62-1687DD9BE971}"/>
              </a:ext>
            </a:extLst>
          </p:cNvPr>
          <p:cNvPicPr>
            <a:picLocks noChangeAspect="1"/>
          </p:cNvPicPr>
          <p:nvPr userDrawn="1"/>
        </p:nvPicPr>
        <p:blipFill rotWithShape="1">
          <a:blip r:embed="rId2"/>
          <a:srcRect l="75499" t="53743" r="5985"/>
          <a:stretch/>
        </p:blipFill>
        <p:spPr>
          <a:xfrm>
            <a:off x="1" y="4835266"/>
            <a:ext cx="9146285" cy="2022735"/>
          </a:xfrm>
          <a:prstGeom prst="rect">
            <a:avLst/>
          </a:prstGeom>
        </p:spPr>
      </p:pic>
      <p:pic>
        <p:nvPicPr>
          <p:cNvPr id="3" name="Picture 2">
            <a:extLst>
              <a:ext uri="{FF2B5EF4-FFF2-40B4-BE49-F238E27FC236}">
                <a16:creationId xmlns:a16="http://schemas.microsoft.com/office/drawing/2014/main" id="{2AFCF56A-FA41-EE61-9AD2-8A255264A298}"/>
              </a:ext>
            </a:extLst>
          </p:cNvPr>
          <p:cNvPicPr>
            <a:picLocks noChangeAspect="1"/>
          </p:cNvPicPr>
          <p:nvPr userDrawn="1"/>
        </p:nvPicPr>
        <p:blipFill rotWithShape="1">
          <a:blip r:embed="rId2"/>
          <a:srcRect l="75499" t="53743" r="5985"/>
          <a:stretch/>
        </p:blipFill>
        <p:spPr>
          <a:xfrm>
            <a:off x="0" y="3761751"/>
            <a:ext cx="3320245" cy="2022735"/>
          </a:xfrm>
          <a:prstGeom prst="rect">
            <a:avLst/>
          </a:prstGeom>
        </p:spPr>
      </p:pic>
      <p:pic>
        <p:nvPicPr>
          <p:cNvPr id="5" name="Picture 4">
            <a:extLst>
              <a:ext uri="{FF2B5EF4-FFF2-40B4-BE49-F238E27FC236}">
                <a16:creationId xmlns:a16="http://schemas.microsoft.com/office/drawing/2014/main" id="{7DE87939-F26E-2E54-7C8F-810AA179B9BE}"/>
              </a:ext>
            </a:extLst>
          </p:cNvPr>
          <p:cNvPicPr>
            <a:picLocks noChangeAspect="1"/>
          </p:cNvPicPr>
          <p:nvPr userDrawn="1"/>
        </p:nvPicPr>
        <p:blipFill rotWithShape="1">
          <a:blip r:embed="rId2"/>
          <a:srcRect l="9476"/>
          <a:stretch/>
        </p:blipFill>
        <p:spPr>
          <a:xfrm>
            <a:off x="3320716" y="1411704"/>
            <a:ext cx="5823284" cy="4372781"/>
          </a:xfrm>
          <a:prstGeom prst="rect">
            <a:avLst/>
          </a:prstGeom>
        </p:spPr>
      </p:pic>
      <p:sp>
        <p:nvSpPr>
          <p:cNvPr id="11" name="Rectangle 10">
            <a:extLst>
              <a:ext uri="{FF2B5EF4-FFF2-40B4-BE49-F238E27FC236}">
                <a16:creationId xmlns:a16="http://schemas.microsoft.com/office/drawing/2014/main" id="{A0C6D584-59A5-C008-D89F-6ACEAEFCFBB8}"/>
              </a:ext>
            </a:extLst>
          </p:cNvPr>
          <p:cNvSpPr/>
          <p:nvPr userDrawn="1"/>
        </p:nvSpPr>
        <p:spPr>
          <a:xfrm>
            <a:off x="0" y="4741750"/>
            <a:ext cx="9141714" cy="1042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579396"/>
            <a:ext cx="9141714" cy="1325563"/>
          </a:xfrm>
        </p:spPr>
        <p:txBody>
          <a:bodyPr>
            <a:normAutofit/>
          </a:bodyPr>
          <a:lstStyle>
            <a:lvl1pPr algn="r">
              <a:defRPr sz="2400">
                <a:solidFill>
                  <a:srgbClr val="002B4A"/>
                </a:solidFill>
              </a:defRPr>
            </a:lvl1pPr>
          </a:lstStyle>
          <a:p>
            <a:r>
              <a:rPr lang="en-US" dirty="0"/>
              <a:t>Click to edit Master title style </a:t>
            </a:r>
            <a:br>
              <a:rPr lang="en-US" dirty="0"/>
            </a:br>
            <a:r>
              <a:rPr lang="en-US" dirty="0"/>
              <a:t>Click to edit Master title style</a:t>
            </a:r>
          </a:p>
        </p:txBody>
      </p:sp>
      <p:sp>
        <p:nvSpPr>
          <p:cNvPr id="8" name="Text Placeholder 7">
            <a:extLst>
              <a:ext uri="{FF2B5EF4-FFF2-40B4-BE49-F238E27FC236}">
                <a16:creationId xmlns:a16="http://schemas.microsoft.com/office/drawing/2014/main" id="{E596C8DA-54F6-920B-A329-95E1D35C01D5}"/>
              </a:ext>
            </a:extLst>
          </p:cNvPr>
          <p:cNvSpPr>
            <a:spLocks noGrp="1"/>
          </p:cNvSpPr>
          <p:nvPr>
            <p:ph type="body" sz="quarter" idx="10" hasCustomPrompt="1"/>
          </p:nvPr>
        </p:nvSpPr>
        <p:spPr>
          <a:xfrm>
            <a:off x="107082" y="457201"/>
            <a:ext cx="6268453" cy="1130968"/>
          </a:xfrm>
        </p:spPr>
        <p:txBody>
          <a:bodyPr anchor="ctr" anchorCtr="0">
            <a:normAutofit/>
          </a:bodyPr>
          <a:lstStyle>
            <a:lvl1pPr marL="0" indent="0">
              <a:buNone/>
              <a:defRPr sz="5400" b="1">
                <a:solidFill>
                  <a:srgbClr val="002B4A"/>
                </a:solidFill>
              </a:defRPr>
            </a:lvl1pPr>
          </a:lstStyle>
          <a:p>
            <a:pPr lvl="0"/>
            <a:r>
              <a:rPr lang="en-US" dirty="0"/>
              <a:t>CLICK TO EDIT</a:t>
            </a:r>
          </a:p>
        </p:txBody>
      </p:sp>
      <p:sp>
        <p:nvSpPr>
          <p:cNvPr id="10" name="Text Placeholder 9">
            <a:extLst>
              <a:ext uri="{FF2B5EF4-FFF2-40B4-BE49-F238E27FC236}">
                <a16:creationId xmlns:a16="http://schemas.microsoft.com/office/drawing/2014/main" id="{791186A4-A5C5-43FD-F07F-28B3A6E90917}"/>
              </a:ext>
            </a:extLst>
          </p:cNvPr>
          <p:cNvSpPr>
            <a:spLocks noGrp="1"/>
          </p:cNvSpPr>
          <p:nvPr>
            <p:ph type="body" sz="quarter" idx="11" hasCustomPrompt="1"/>
          </p:nvPr>
        </p:nvSpPr>
        <p:spPr>
          <a:xfrm>
            <a:off x="636790" y="1636295"/>
            <a:ext cx="5738744" cy="769520"/>
          </a:xfrm>
        </p:spPr>
        <p:txBody>
          <a:bodyPr anchor="ctr" anchorCtr="0">
            <a:normAutofit/>
          </a:bodyPr>
          <a:lstStyle>
            <a:lvl1pPr marL="0" indent="0">
              <a:buNone/>
              <a:defRPr sz="3300" b="1">
                <a:solidFill>
                  <a:srgbClr val="00516C"/>
                </a:solidFill>
              </a:defRPr>
            </a:lvl1pPr>
            <a:lvl2pPr marL="342900" indent="0">
              <a:buNone/>
              <a:defRPr/>
            </a:lvl2pPr>
          </a:lstStyle>
          <a:p>
            <a:pPr lvl="0"/>
            <a:r>
              <a:rPr lang="en-US" dirty="0"/>
              <a:t>Click to Edit</a:t>
            </a:r>
          </a:p>
        </p:txBody>
      </p:sp>
      <p:pic>
        <p:nvPicPr>
          <p:cNvPr id="12" name="Picture 11">
            <a:extLst>
              <a:ext uri="{FF2B5EF4-FFF2-40B4-BE49-F238E27FC236}">
                <a16:creationId xmlns:a16="http://schemas.microsoft.com/office/drawing/2014/main" id="{A4A0AE7E-5007-DA7D-96DF-46334498D868}"/>
              </a:ext>
            </a:extLst>
          </p:cNvPr>
          <p:cNvPicPr>
            <a:picLocks noChangeAspect="1"/>
          </p:cNvPicPr>
          <p:nvPr userDrawn="1"/>
        </p:nvPicPr>
        <p:blipFill rotWithShape="1">
          <a:blip r:embed="rId3" cstate="print">
            <a:biLevel thresh="25000"/>
            <a:alphaModFix/>
            <a:extLst>
              <a:ext uri="{28A0092B-C50C-407E-A947-70E740481C1C}">
                <a14:useLocalDpi xmlns:a14="http://schemas.microsoft.com/office/drawing/2010/main" val="0"/>
              </a:ext>
            </a:extLst>
          </a:blip>
          <a:srcRect l="26640"/>
          <a:stretch/>
        </p:blipFill>
        <p:spPr>
          <a:xfrm>
            <a:off x="7638299" y="5966960"/>
            <a:ext cx="1159455" cy="484738"/>
          </a:xfrm>
          <a:prstGeom prst="rect">
            <a:avLst/>
          </a:prstGeom>
        </p:spPr>
      </p:pic>
      <p:pic>
        <p:nvPicPr>
          <p:cNvPr id="13" name="Picture 12">
            <a:extLst>
              <a:ext uri="{FF2B5EF4-FFF2-40B4-BE49-F238E27FC236}">
                <a16:creationId xmlns:a16="http://schemas.microsoft.com/office/drawing/2014/main" id="{CFCC60DA-1194-6A29-1255-96F37E05F97C}"/>
              </a:ext>
            </a:extLst>
          </p:cNvPr>
          <p:cNvPicPr>
            <a:picLocks noChangeAspect="1"/>
          </p:cNvPicPr>
          <p:nvPr userDrawn="1"/>
        </p:nvPicPr>
        <p:blipFill rotWithShape="1">
          <a:blip r:embed="rId4" cstate="print">
            <a:alphaModFix/>
            <a:extLst>
              <a:ext uri="{28A0092B-C50C-407E-A947-70E740481C1C}">
                <a14:useLocalDpi xmlns:a14="http://schemas.microsoft.com/office/drawing/2010/main" val="0"/>
              </a:ext>
            </a:extLst>
          </a:blip>
          <a:srcRect r="73360"/>
          <a:stretch/>
        </p:blipFill>
        <p:spPr>
          <a:xfrm>
            <a:off x="7225285" y="5962494"/>
            <a:ext cx="413015" cy="475488"/>
          </a:xfrm>
          <a:prstGeom prst="rect">
            <a:avLst/>
          </a:prstGeom>
        </p:spPr>
      </p:pic>
    </p:spTree>
    <p:extLst>
      <p:ext uri="{BB962C8B-B14F-4D97-AF65-F5344CB8AC3E}">
        <p14:creationId xmlns:p14="http://schemas.microsoft.com/office/powerpoint/2010/main" val="2753108357"/>
      </p:ext>
    </p:extLst>
  </p:cSld>
  <p:clrMapOvr>
    <a:masterClrMapping/>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2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83D3C5-6E84-F254-B90A-7170800940F3}"/>
              </a:ext>
            </a:extLst>
          </p:cNvPr>
          <p:cNvPicPr>
            <a:picLocks noChangeAspect="1"/>
          </p:cNvPicPr>
          <p:nvPr userDrawn="1"/>
        </p:nvPicPr>
        <p:blipFill rotWithShape="1">
          <a:blip r:embed="rId2"/>
          <a:srcRect l="78233" t="41060" r="386"/>
          <a:stretch/>
        </p:blipFill>
        <p:spPr>
          <a:xfrm>
            <a:off x="-1" y="4075754"/>
            <a:ext cx="9144001" cy="2782247"/>
          </a:xfrm>
          <a:prstGeom prst="rect">
            <a:avLst/>
          </a:prstGeom>
        </p:spPr>
      </p:pic>
      <p:pic>
        <p:nvPicPr>
          <p:cNvPr id="3" name="Picture 2">
            <a:extLst>
              <a:ext uri="{FF2B5EF4-FFF2-40B4-BE49-F238E27FC236}">
                <a16:creationId xmlns:a16="http://schemas.microsoft.com/office/drawing/2014/main" id="{A841BA4E-EC6E-DA59-7F30-23642FF35BE0}"/>
              </a:ext>
            </a:extLst>
          </p:cNvPr>
          <p:cNvPicPr>
            <a:picLocks noChangeAspect="1"/>
          </p:cNvPicPr>
          <p:nvPr userDrawn="1"/>
        </p:nvPicPr>
        <p:blipFill rotWithShape="1">
          <a:blip r:embed="rId2"/>
          <a:srcRect l="78233" t="41060"/>
          <a:stretch/>
        </p:blipFill>
        <p:spPr>
          <a:xfrm>
            <a:off x="-2286" y="2685063"/>
            <a:ext cx="3212515" cy="2782247"/>
          </a:xfrm>
          <a:prstGeom prst="rect">
            <a:avLst/>
          </a:prstGeom>
        </p:spPr>
      </p:pic>
      <p:pic>
        <p:nvPicPr>
          <p:cNvPr id="5" name="Picture 4">
            <a:extLst>
              <a:ext uri="{FF2B5EF4-FFF2-40B4-BE49-F238E27FC236}">
                <a16:creationId xmlns:a16="http://schemas.microsoft.com/office/drawing/2014/main" id="{7DE87939-F26E-2E54-7C8F-810AA179B9BE}"/>
              </a:ext>
            </a:extLst>
          </p:cNvPr>
          <p:cNvPicPr>
            <a:picLocks noChangeAspect="1"/>
          </p:cNvPicPr>
          <p:nvPr userDrawn="1"/>
        </p:nvPicPr>
        <p:blipFill>
          <a:blip r:embed="rId2"/>
          <a:stretch/>
        </p:blipFill>
        <p:spPr>
          <a:xfrm>
            <a:off x="3201801" y="746817"/>
            <a:ext cx="5942200" cy="4720492"/>
          </a:xfrm>
          <a:prstGeom prst="rect">
            <a:avLst/>
          </a:prstGeom>
        </p:spPr>
      </p:pic>
      <p:sp>
        <p:nvSpPr>
          <p:cNvPr id="11" name="Rectangle 10">
            <a:extLst>
              <a:ext uri="{FF2B5EF4-FFF2-40B4-BE49-F238E27FC236}">
                <a16:creationId xmlns:a16="http://schemas.microsoft.com/office/drawing/2014/main" id="{A0C6D584-59A5-C008-D89F-6ACEAEFCFBB8}"/>
              </a:ext>
            </a:extLst>
          </p:cNvPr>
          <p:cNvSpPr/>
          <p:nvPr userDrawn="1"/>
        </p:nvSpPr>
        <p:spPr>
          <a:xfrm>
            <a:off x="0" y="4741750"/>
            <a:ext cx="9141714" cy="1042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4579396"/>
            <a:ext cx="9141714" cy="1325563"/>
          </a:xfrm>
        </p:spPr>
        <p:txBody>
          <a:bodyPr>
            <a:normAutofit/>
          </a:bodyPr>
          <a:lstStyle>
            <a:lvl1pPr algn="r">
              <a:defRPr sz="2400">
                <a:solidFill>
                  <a:srgbClr val="002B4A"/>
                </a:solidFill>
              </a:defRPr>
            </a:lvl1pPr>
          </a:lstStyle>
          <a:p>
            <a:r>
              <a:rPr lang="en-US" dirty="0"/>
              <a:t>Click to edit Master title style </a:t>
            </a:r>
            <a:br>
              <a:rPr lang="en-US" dirty="0"/>
            </a:br>
            <a:r>
              <a:rPr lang="en-US" dirty="0"/>
              <a:t>Click to edit Master title style</a:t>
            </a:r>
          </a:p>
        </p:txBody>
      </p:sp>
      <p:sp>
        <p:nvSpPr>
          <p:cNvPr id="8" name="Text Placeholder 7">
            <a:extLst>
              <a:ext uri="{FF2B5EF4-FFF2-40B4-BE49-F238E27FC236}">
                <a16:creationId xmlns:a16="http://schemas.microsoft.com/office/drawing/2014/main" id="{E596C8DA-54F6-920B-A329-95E1D35C01D5}"/>
              </a:ext>
            </a:extLst>
          </p:cNvPr>
          <p:cNvSpPr>
            <a:spLocks noGrp="1"/>
          </p:cNvSpPr>
          <p:nvPr>
            <p:ph type="body" sz="quarter" idx="10" hasCustomPrompt="1"/>
          </p:nvPr>
        </p:nvSpPr>
        <p:spPr>
          <a:xfrm>
            <a:off x="58956" y="360949"/>
            <a:ext cx="6268453" cy="1130968"/>
          </a:xfrm>
        </p:spPr>
        <p:txBody>
          <a:bodyPr anchor="ctr" anchorCtr="0">
            <a:normAutofit/>
          </a:bodyPr>
          <a:lstStyle>
            <a:lvl1pPr marL="0" indent="0">
              <a:buNone/>
              <a:defRPr sz="5400" b="1">
                <a:solidFill>
                  <a:srgbClr val="002B4A"/>
                </a:solidFill>
              </a:defRPr>
            </a:lvl1pPr>
          </a:lstStyle>
          <a:p>
            <a:pPr lvl="0"/>
            <a:r>
              <a:rPr lang="en-US" dirty="0"/>
              <a:t>CLICK TO EDIT</a:t>
            </a:r>
          </a:p>
        </p:txBody>
      </p:sp>
      <p:sp>
        <p:nvSpPr>
          <p:cNvPr id="10" name="Text Placeholder 9">
            <a:extLst>
              <a:ext uri="{FF2B5EF4-FFF2-40B4-BE49-F238E27FC236}">
                <a16:creationId xmlns:a16="http://schemas.microsoft.com/office/drawing/2014/main" id="{791186A4-A5C5-43FD-F07F-28B3A6E90917}"/>
              </a:ext>
            </a:extLst>
          </p:cNvPr>
          <p:cNvSpPr>
            <a:spLocks noGrp="1"/>
          </p:cNvSpPr>
          <p:nvPr>
            <p:ph type="body" sz="quarter" idx="11" hasCustomPrompt="1"/>
          </p:nvPr>
        </p:nvSpPr>
        <p:spPr>
          <a:xfrm>
            <a:off x="588664" y="1540043"/>
            <a:ext cx="5738744" cy="769520"/>
          </a:xfrm>
        </p:spPr>
        <p:txBody>
          <a:bodyPr anchor="ctr" anchorCtr="0">
            <a:normAutofit/>
          </a:bodyPr>
          <a:lstStyle>
            <a:lvl1pPr marL="0" indent="0">
              <a:buNone/>
              <a:defRPr sz="3300" b="1">
                <a:solidFill>
                  <a:srgbClr val="00516C"/>
                </a:solidFill>
              </a:defRPr>
            </a:lvl1pPr>
            <a:lvl2pPr marL="342900" indent="0">
              <a:buNone/>
              <a:defRPr/>
            </a:lvl2pPr>
          </a:lstStyle>
          <a:p>
            <a:pPr lvl="0"/>
            <a:r>
              <a:rPr lang="en-US" dirty="0"/>
              <a:t>Click to Edit</a:t>
            </a:r>
          </a:p>
        </p:txBody>
      </p:sp>
      <p:pic>
        <p:nvPicPr>
          <p:cNvPr id="12" name="Picture 11">
            <a:extLst>
              <a:ext uri="{FF2B5EF4-FFF2-40B4-BE49-F238E27FC236}">
                <a16:creationId xmlns:a16="http://schemas.microsoft.com/office/drawing/2014/main" id="{A4A0AE7E-5007-DA7D-96DF-46334498D868}"/>
              </a:ext>
            </a:extLst>
          </p:cNvPr>
          <p:cNvPicPr>
            <a:picLocks noChangeAspect="1"/>
          </p:cNvPicPr>
          <p:nvPr userDrawn="1"/>
        </p:nvPicPr>
        <p:blipFill rotWithShape="1">
          <a:blip r:embed="rId3" cstate="print">
            <a:biLevel thresh="25000"/>
            <a:alphaModFix/>
            <a:extLst>
              <a:ext uri="{28A0092B-C50C-407E-A947-70E740481C1C}">
                <a14:useLocalDpi xmlns:a14="http://schemas.microsoft.com/office/drawing/2010/main" val="0"/>
              </a:ext>
            </a:extLst>
          </a:blip>
          <a:srcRect l="26640"/>
          <a:stretch/>
        </p:blipFill>
        <p:spPr>
          <a:xfrm>
            <a:off x="7638299" y="5966960"/>
            <a:ext cx="1159455" cy="484738"/>
          </a:xfrm>
          <a:prstGeom prst="rect">
            <a:avLst/>
          </a:prstGeom>
        </p:spPr>
      </p:pic>
      <p:pic>
        <p:nvPicPr>
          <p:cNvPr id="13" name="Picture 12">
            <a:extLst>
              <a:ext uri="{FF2B5EF4-FFF2-40B4-BE49-F238E27FC236}">
                <a16:creationId xmlns:a16="http://schemas.microsoft.com/office/drawing/2014/main" id="{CFCC60DA-1194-6A29-1255-96F37E05F97C}"/>
              </a:ext>
            </a:extLst>
          </p:cNvPr>
          <p:cNvPicPr>
            <a:picLocks noChangeAspect="1"/>
          </p:cNvPicPr>
          <p:nvPr userDrawn="1"/>
        </p:nvPicPr>
        <p:blipFill rotWithShape="1">
          <a:blip r:embed="rId4" cstate="print">
            <a:alphaModFix/>
            <a:extLst>
              <a:ext uri="{28A0092B-C50C-407E-A947-70E740481C1C}">
                <a14:useLocalDpi xmlns:a14="http://schemas.microsoft.com/office/drawing/2010/main" val="0"/>
              </a:ext>
            </a:extLst>
          </a:blip>
          <a:srcRect r="73360"/>
          <a:stretch/>
        </p:blipFill>
        <p:spPr>
          <a:xfrm>
            <a:off x="7225285" y="5962494"/>
            <a:ext cx="413015" cy="475488"/>
          </a:xfrm>
          <a:prstGeom prst="rect">
            <a:avLst/>
          </a:prstGeom>
        </p:spPr>
      </p:pic>
    </p:spTree>
    <p:extLst>
      <p:ext uri="{BB962C8B-B14F-4D97-AF65-F5344CB8AC3E}">
        <p14:creationId xmlns:p14="http://schemas.microsoft.com/office/powerpoint/2010/main" val="935982191"/>
      </p:ext>
    </p:extLst>
  </p:cSld>
  <p:clrMapOvr>
    <a:masterClrMapping/>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3FA5-22DC-73B5-EC62-3223514F5E4F}"/>
              </a:ext>
            </a:extLst>
          </p:cNvPr>
          <p:cNvSpPr>
            <a:spLocks noGrp="1"/>
          </p:cNvSpPr>
          <p:nvPr>
            <p:ph type="title" hasCustomPrompt="1"/>
          </p:nvPr>
        </p:nvSpPr>
        <p:spPr/>
        <p:txBody>
          <a:bodyPr/>
          <a:lstStyle>
            <a:lvl1pPr>
              <a:defRPr>
                <a:solidFill>
                  <a:schemeClr val="accent2"/>
                </a:solidFill>
              </a:defRPr>
            </a:lvl1pPr>
          </a:lstStyle>
          <a:p>
            <a:r>
              <a:rPr lang="en-US" dirty="0"/>
              <a:t>Divider Slides</a:t>
            </a:r>
          </a:p>
        </p:txBody>
      </p:sp>
      <p:sp>
        <p:nvSpPr>
          <p:cNvPr id="3" name="Date Placeholder 2">
            <a:extLst>
              <a:ext uri="{FF2B5EF4-FFF2-40B4-BE49-F238E27FC236}">
                <a16:creationId xmlns:a16="http://schemas.microsoft.com/office/drawing/2014/main" id="{46ADCBAF-3F23-B0F6-7F5D-52B7C7A37FE0}"/>
              </a:ext>
            </a:extLst>
          </p:cNvPr>
          <p:cNvSpPr>
            <a:spLocks noGrp="1"/>
          </p:cNvSpPr>
          <p:nvPr>
            <p:ph type="dt" sz="half" idx="10"/>
          </p:nvPr>
        </p:nvSpPr>
        <p:spPr/>
        <p:txBody>
          <a:bodyPr/>
          <a:lstStyle/>
          <a:p>
            <a:fld id="{AB6512E8-E31D-284B-BDF6-01924F51B5EA}" type="datetimeFigureOut">
              <a:rPr lang="en-US" smtClean="0"/>
              <a:t>10/13/2025</a:t>
            </a:fld>
            <a:endParaRPr lang="en-US" dirty="0"/>
          </a:p>
        </p:txBody>
      </p:sp>
      <p:sp>
        <p:nvSpPr>
          <p:cNvPr id="4" name="Footer Placeholder 3">
            <a:extLst>
              <a:ext uri="{FF2B5EF4-FFF2-40B4-BE49-F238E27FC236}">
                <a16:creationId xmlns:a16="http://schemas.microsoft.com/office/drawing/2014/main" id="{0C0DBEB1-17D4-9DAB-A29D-F0391B34DC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20E0DF-58FD-CC3C-F493-4CF98625AA8D}"/>
              </a:ext>
            </a:extLst>
          </p:cNvPr>
          <p:cNvSpPr>
            <a:spLocks noGrp="1"/>
          </p:cNvSpPr>
          <p:nvPr>
            <p:ph type="sldNum" sz="quarter" idx="12"/>
          </p:nvPr>
        </p:nvSpPr>
        <p:spPr/>
        <p:txBody>
          <a:bodyPr/>
          <a:lstStyle/>
          <a:p>
            <a:fld id="{E578BFC0-9C4D-EB4D-8D71-7E6CA793D99A}" type="slidenum">
              <a:rPr lang="en-US" smtClean="0"/>
              <a:t>‹#›</a:t>
            </a:fld>
            <a:endParaRPr lang="en-US" dirty="0"/>
          </a:p>
        </p:txBody>
      </p:sp>
    </p:spTree>
    <p:extLst>
      <p:ext uri="{BB962C8B-B14F-4D97-AF65-F5344CB8AC3E}">
        <p14:creationId xmlns:p14="http://schemas.microsoft.com/office/powerpoint/2010/main" val="13527304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pic>
        <p:nvPicPr>
          <p:cNvPr id="3" name="Picture 2" descr="A person standing in front of a group of people sitting at a table&#10;&#10;Description automatically generated">
            <a:extLst>
              <a:ext uri="{FF2B5EF4-FFF2-40B4-BE49-F238E27FC236}">
                <a16:creationId xmlns:a16="http://schemas.microsoft.com/office/drawing/2014/main" id="{453133B0-9A1E-AFEB-3BA4-E4234BA58027}"/>
              </a:ext>
            </a:extLst>
          </p:cNvPr>
          <p:cNvPicPr>
            <a:picLocks noChangeAspect="1"/>
          </p:cNvPicPr>
          <p:nvPr userDrawn="1"/>
        </p:nvPicPr>
        <p:blipFill>
          <a:blip r:embed="rId2"/>
          <a:stretch>
            <a:fillRect/>
          </a:stretch>
        </p:blipFill>
        <p:spPr>
          <a:xfrm>
            <a:off x="0" y="-1463040"/>
            <a:ext cx="9141714" cy="8339657"/>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24602109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7BE381-865B-4BD2-6973-91D8DC737DE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12499452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B1B90-EF87-8AF5-42A6-24A4D8C3F50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spTree>
    <p:extLst>
      <p:ext uri="{BB962C8B-B14F-4D97-AF65-F5344CB8AC3E}">
        <p14:creationId xmlns:p14="http://schemas.microsoft.com/office/powerpoint/2010/main" val="31567221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15_Title Only">
    <p:bg>
      <p:bgPr>
        <a:gradFill>
          <a:gsLst>
            <a:gs pos="52000">
              <a:srgbClr val="CDDBDB"/>
            </a:gs>
            <a:gs pos="100000">
              <a:srgbClr val="6EA2AD"/>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B1B90-EF87-8AF5-42A6-24A4D8C3F50C}"/>
              </a:ext>
            </a:extLst>
          </p:cNvPr>
          <p:cNvPicPr>
            <a:picLocks noChangeAspect="1"/>
          </p:cNvPicPr>
          <p:nvPr userDrawn="1"/>
        </p:nvPicPr>
        <p:blipFill rotWithShape="1">
          <a:blip r:embed="rId2">
            <a:alphaModFix/>
          </a:blip>
          <a:srcRect l="17556" r="12045" b="19478"/>
          <a:stretch/>
        </p:blipFill>
        <p:spPr>
          <a:xfrm>
            <a:off x="0" y="1340922"/>
            <a:ext cx="6806821" cy="5517078"/>
          </a:xfrm>
          <a:prstGeom prst="rect">
            <a:avLst/>
          </a:prstGeom>
        </p:spPr>
      </p:pic>
      <p:sp>
        <p:nvSpPr>
          <p:cNvPr id="2" name="Title 1">
            <a:extLst>
              <a:ext uri="{FF2B5EF4-FFF2-40B4-BE49-F238E27FC236}">
                <a16:creationId xmlns:a16="http://schemas.microsoft.com/office/drawing/2014/main" id="{B2CB4A4E-E532-FA5E-D0FF-2BE3EE1C1D3F}"/>
              </a:ext>
            </a:extLst>
          </p:cNvPr>
          <p:cNvSpPr>
            <a:spLocks noGrp="1"/>
          </p:cNvSpPr>
          <p:nvPr>
            <p:ph type="title" hasCustomPrompt="1"/>
          </p:nvPr>
        </p:nvSpPr>
        <p:spPr>
          <a:xfrm>
            <a:off x="0" y="822960"/>
            <a:ext cx="9141714" cy="1280160"/>
          </a:xfrm>
        </p:spPr>
        <p:txBody>
          <a:bodyPr/>
          <a:lstStyle>
            <a:lvl1pPr algn="ctr">
              <a:defRPr b="1">
                <a:solidFill>
                  <a:schemeClr val="accent3"/>
                </a:solidFill>
              </a:defRPr>
            </a:lvl1pPr>
          </a:lstStyle>
          <a:p>
            <a:r>
              <a:rPr lang="en-US" dirty="0"/>
              <a:t>Click to add title</a:t>
            </a:r>
          </a:p>
        </p:txBody>
      </p:sp>
      <p:pic>
        <p:nvPicPr>
          <p:cNvPr id="4" name="Picture 3">
            <a:extLst>
              <a:ext uri="{FF2B5EF4-FFF2-40B4-BE49-F238E27FC236}">
                <a16:creationId xmlns:a16="http://schemas.microsoft.com/office/drawing/2014/main" id="{70557B33-04FC-4C0D-71E5-28DE2E1ECE60}"/>
              </a:ext>
            </a:extLst>
          </p:cNvPr>
          <p:cNvPicPr>
            <a:picLocks noChangeAspect="1"/>
          </p:cNvPicPr>
          <p:nvPr userDrawn="1"/>
        </p:nvPicPr>
        <p:blipFill rotWithShape="1">
          <a:blip r:embed="rId2">
            <a:alphaModFix/>
          </a:blip>
          <a:srcRect l="4940" t="49976" r="70888" b="19478"/>
          <a:stretch/>
        </p:blipFill>
        <p:spPr>
          <a:xfrm>
            <a:off x="6806821" y="4765146"/>
            <a:ext cx="2337179" cy="2092854"/>
          </a:xfrm>
          <a:prstGeom prst="rect">
            <a:avLst/>
          </a:prstGeom>
        </p:spPr>
      </p:pic>
    </p:spTree>
    <p:extLst>
      <p:ext uri="{BB962C8B-B14F-4D97-AF65-F5344CB8AC3E}">
        <p14:creationId xmlns:p14="http://schemas.microsoft.com/office/powerpoint/2010/main" val="1575272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image" Target="../media/image6.emf"/><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theme" Target="../theme/theme7.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41" Type="http://schemas.openxmlformats.org/officeDocument/2006/relationships/slideLayout" Target="../slideLayouts/slideLayout126.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8" Type="http://schemas.openxmlformats.org/officeDocument/2006/relationships/slideLayout" Target="../slideLayouts/slideLayout93.xml"/><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9" Type="http://schemas.openxmlformats.org/officeDocument/2006/relationships/slideLayout" Target="../slideLayouts/slideLayout165.xml"/><Relationship Id="rId21" Type="http://schemas.openxmlformats.org/officeDocument/2006/relationships/slideLayout" Target="../slideLayouts/slideLayout147.xml"/><Relationship Id="rId34" Type="http://schemas.openxmlformats.org/officeDocument/2006/relationships/slideLayout" Target="../slideLayouts/slideLayout160.xml"/><Relationship Id="rId42" Type="http://schemas.openxmlformats.org/officeDocument/2006/relationships/slideLayout" Target="../slideLayouts/slideLayout168.xml"/><Relationship Id="rId47" Type="http://schemas.openxmlformats.org/officeDocument/2006/relationships/slideLayout" Target="../slideLayouts/slideLayout173.xml"/><Relationship Id="rId50" Type="http://schemas.openxmlformats.org/officeDocument/2006/relationships/slideLayout" Target="../slideLayouts/slideLayout176.xml"/><Relationship Id="rId55" Type="http://schemas.openxmlformats.org/officeDocument/2006/relationships/slideLayout" Target="../slideLayouts/slideLayout181.xml"/><Relationship Id="rId63" Type="http://schemas.openxmlformats.org/officeDocument/2006/relationships/theme" Target="../theme/theme8.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9" Type="http://schemas.openxmlformats.org/officeDocument/2006/relationships/slideLayout" Target="../slideLayouts/slideLayout155.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slideLayout" Target="../slideLayouts/slideLayout158.xml"/><Relationship Id="rId37" Type="http://schemas.openxmlformats.org/officeDocument/2006/relationships/slideLayout" Target="../slideLayouts/slideLayout163.xml"/><Relationship Id="rId40" Type="http://schemas.openxmlformats.org/officeDocument/2006/relationships/slideLayout" Target="../slideLayouts/slideLayout166.xml"/><Relationship Id="rId45" Type="http://schemas.openxmlformats.org/officeDocument/2006/relationships/slideLayout" Target="../slideLayouts/slideLayout171.xml"/><Relationship Id="rId53" Type="http://schemas.openxmlformats.org/officeDocument/2006/relationships/slideLayout" Target="../slideLayouts/slideLayout179.xml"/><Relationship Id="rId58" Type="http://schemas.openxmlformats.org/officeDocument/2006/relationships/slideLayout" Target="../slideLayouts/slideLayout184.xml"/><Relationship Id="rId5" Type="http://schemas.openxmlformats.org/officeDocument/2006/relationships/slideLayout" Target="../slideLayouts/slideLayout131.xml"/><Relationship Id="rId61" Type="http://schemas.openxmlformats.org/officeDocument/2006/relationships/slideLayout" Target="../slideLayouts/slideLayout187.xml"/><Relationship Id="rId19" Type="http://schemas.openxmlformats.org/officeDocument/2006/relationships/slideLayout" Target="../slideLayouts/slideLayout14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 Id="rId35" Type="http://schemas.openxmlformats.org/officeDocument/2006/relationships/slideLayout" Target="../slideLayouts/slideLayout161.xml"/><Relationship Id="rId43" Type="http://schemas.openxmlformats.org/officeDocument/2006/relationships/slideLayout" Target="../slideLayouts/slideLayout169.xml"/><Relationship Id="rId48" Type="http://schemas.openxmlformats.org/officeDocument/2006/relationships/slideLayout" Target="../slideLayouts/slideLayout174.xml"/><Relationship Id="rId56" Type="http://schemas.openxmlformats.org/officeDocument/2006/relationships/slideLayout" Target="../slideLayouts/slideLayout182.xml"/><Relationship Id="rId8" Type="http://schemas.openxmlformats.org/officeDocument/2006/relationships/slideLayout" Target="../slideLayouts/slideLayout134.xml"/><Relationship Id="rId51" Type="http://schemas.openxmlformats.org/officeDocument/2006/relationships/slideLayout" Target="../slideLayouts/slideLayout177.xml"/><Relationship Id="rId3" Type="http://schemas.openxmlformats.org/officeDocument/2006/relationships/slideLayout" Target="../slideLayouts/slideLayout129.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slideLayout" Target="../slideLayouts/slideLayout159.xml"/><Relationship Id="rId38" Type="http://schemas.openxmlformats.org/officeDocument/2006/relationships/slideLayout" Target="../slideLayouts/slideLayout164.xml"/><Relationship Id="rId46" Type="http://schemas.openxmlformats.org/officeDocument/2006/relationships/slideLayout" Target="../slideLayouts/slideLayout172.xml"/><Relationship Id="rId59" Type="http://schemas.openxmlformats.org/officeDocument/2006/relationships/slideLayout" Target="../slideLayouts/slideLayout185.xml"/><Relationship Id="rId20" Type="http://schemas.openxmlformats.org/officeDocument/2006/relationships/slideLayout" Target="../slideLayouts/slideLayout146.xml"/><Relationship Id="rId41" Type="http://schemas.openxmlformats.org/officeDocument/2006/relationships/slideLayout" Target="../slideLayouts/slideLayout167.xml"/><Relationship Id="rId54" Type="http://schemas.openxmlformats.org/officeDocument/2006/relationships/slideLayout" Target="../slideLayouts/slideLayout180.xml"/><Relationship Id="rId62" Type="http://schemas.openxmlformats.org/officeDocument/2006/relationships/slideLayout" Target="../slideLayouts/slideLayout18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36" Type="http://schemas.openxmlformats.org/officeDocument/2006/relationships/slideLayout" Target="../slideLayouts/slideLayout162.xml"/><Relationship Id="rId49" Type="http://schemas.openxmlformats.org/officeDocument/2006/relationships/slideLayout" Target="../slideLayouts/slideLayout175.xml"/><Relationship Id="rId57" Type="http://schemas.openxmlformats.org/officeDocument/2006/relationships/slideLayout" Target="../slideLayouts/slideLayout183.xml"/><Relationship Id="rId10" Type="http://schemas.openxmlformats.org/officeDocument/2006/relationships/slideLayout" Target="../slideLayouts/slideLayout136.xml"/><Relationship Id="rId31" Type="http://schemas.openxmlformats.org/officeDocument/2006/relationships/slideLayout" Target="../slideLayouts/slideLayout157.xml"/><Relationship Id="rId44" Type="http://schemas.openxmlformats.org/officeDocument/2006/relationships/slideLayout" Target="../slideLayouts/slideLayout170.xml"/><Relationship Id="rId52" Type="http://schemas.openxmlformats.org/officeDocument/2006/relationships/slideLayout" Target="../slideLayouts/slideLayout178.xml"/><Relationship Id="rId60" Type="http://schemas.openxmlformats.org/officeDocument/2006/relationships/slideLayout" Target="../slideLayouts/slideLayout18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1600200"/>
            <a:ext cx="7391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686800" y="6457950"/>
            <a:ext cx="38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DB0DB2B7-88F9-40AF-955C-9B3BC4B84918}" type="slidenum">
              <a:rPr lang="en-US"/>
              <a:pPr>
                <a:defRPr/>
              </a:pPr>
              <a:t>‹#›</a:t>
            </a:fld>
            <a:endParaRPr lang="en-US"/>
          </a:p>
        </p:txBody>
      </p:sp>
      <p:pic>
        <p:nvPicPr>
          <p:cNvPr id="1029" name="Picture 13" descr="logoCM"/>
          <p:cNvPicPr>
            <a:picLocks noChangeAspect="1" noChangeArrowheads="1"/>
          </p:cNvPicPr>
          <p:nvPr userDrawn="1"/>
        </p:nvPicPr>
        <p:blipFill>
          <a:blip r:embed="rId13" cstate="print"/>
          <a:srcRect/>
          <a:stretch>
            <a:fillRect/>
          </a:stretch>
        </p:blipFill>
        <p:spPr bwMode="auto">
          <a:xfrm>
            <a:off x="8229600" y="0"/>
            <a:ext cx="919163" cy="801688"/>
          </a:xfrm>
          <a:prstGeom prst="rect">
            <a:avLst/>
          </a:prstGeom>
          <a:noFill/>
          <a:ln w="9525">
            <a:noFill/>
            <a:miter lim="800000"/>
            <a:headEnd/>
            <a:tailEnd/>
          </a:ln>
        </p:spPr>
      </p:pic>
      <p:sp>
        <p:nvSpPr>
          <p:cNvPr id="1038" name="Rectangle 14"/>
          <p:cNvSpPr>
            <a:spLocks noChangeArrowheads="1"/>
          </p:cNvSpPr>
          <p:nvPr userDrawn="1"/>
        </p:nvSpPr>
        <p:spPr bwMode="auto">
          <a:xfrm>
            <a:off x="0" y="1219200"/>
            <a:ext cx="1143000" cy="5638800"/>
          </a:xfrm>
          <a:prstGeom prst="rect">
            <a:avLst/>
          </a:prstGeom>
          <a:solidFill>
            <a:schemeClr val="accent2"/>
          </a:solidFill>
          <a:ln w="9525">
            <a:noFill/>
            <a:miter lim="800000"/>
            <a:headEnd/>
            <a:tailEnd/>
          </a:ln>
          <a:effectLst/>
        </p:spPr>
        <p:txBody>
          <a:bodyPr wrap="none" anchor="ctr"/>
          <a:lstStyle/>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p:txBody>
      </p:sp>
      <p:sp>
        <p:nvSpPr>
          <p:cNvPr id="1041" name="Line 17"/>
          <p:cNvSpPr>
            <a:spLocks noChangeShapeType="1"/>
          </p:cNvSpPr>
          <p:nvPr userDrawn="1"/>
        </p:nvSpPr>
        <p:spPr bwMode="auto">
          <a:xfrm>
            <a:off x="1143000" y="1219200"/>
            <a:ext cx="0" cy="5638800"/>
          </a:xfrm>
          <a:prstGeom prst="line">
            <a:avLst/>
          </a:prstGeom>
          <a:noFill/>
          <a:ln w="38100">
            <a:solidFill>
              <a:schemeClr val="tx1"/>
            </a:solidFill>
            <a:round/>
            <a:headEnd/>
            <a:tailEnd/>
          </a:ln>
          <a:effectLst/>
        </p:spPr>
        <p:txBody>
          <a:bodyPr/>
          <a:lstStyle/>
          <a:p>
            <a:pPr>
              <a:defRPr/>
            </a:pPr>
            <a:endParaRPr lang="en-US">
              <a:latin typeface="Arial" charset="0"/>
            </a:endParaRPr>
          </a:p>
        </p:txBody>
      </p:sp>
      <p:sp>
        <p:nvSpPr>
          <p:cNvPr id="1040" name="Rectangle 16"/>
          <p:cNvSpPr>
            <a:spLocks noChangeArrowheads="1"/>
          </p:cNvSpPr>
          <p:nvPr userDrawn="1"/>
        </p:nvSpPr>
        <p:spPr bwMode="auto">
          <a:xfrm>
            <a:off x="0" y="1219200"/>
            <a:ext cx="9144000" cy="152400"/>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p:txBody>
      </p:sp>
      <p:sp>
        <p:nvSpPr>
          <p:cNvPr id="1042" name="Line 18"/>
          <p:cNvSpPr>
            <a:spLocks noChangeShapeType="1"/>
          </p:cNvSpPr>
          <p:nvPr userDrawn="1"/>
        </p:nvSpPr>
        <p:spPr bwMode="auto">
          <a:xfrm>
            <a:off x="0" y="1219200"/>
            <a:ext cx="9144000" cy="0"/>
          </a:xfrm>
          <a:prstGeom prst="line">
            <a:avLst/>
          </a:prstGeom>
          <a:noFill/>
          <a:ln w="38100">
            <a:solidFill>
              <a:schemeClr val="tx1"/>
            </a:solidFill>
            <a:round/>
            <a:headEnd/>
            <a:tailEnd/>
          </a:ln>
          <a:effectLst/>
        </p:spPr>
        <p:txBody>
          <a:bodyPr/>
          <a:lstStyle/>
          <a:p>
            <a:pPr>
              <a:defRPr/>
            </a:pPr>
            <a:endParaRPr lang="en-US">
              <a:latin typeface="Arial" charset="0"/>
            </a:endParaRPr>
          </a:p>
        </p:txBody>
      </p:sp>
      <p:sp>
        <p:nvSpPr>
          <p:cNvPr id="1043" name="Text Box 19"/>
          <p:cNvSpPr txBox="1">
            <a:spLocks noChangeArrowheads="1"/>
          </p:cNvSpPr>
          <p:nvPr userDrawn="1"/>
        </p:nvSpPr>
        <p:spPr bwMode="auto">
          <a:xfrm>
            <a:off x="0" y="457200"/>
            <a:ext cx="1157288" cy="304800"/>
          </a:xfrm>
          <a:prstGeom prst="rect">
            <a:avLst/>
          </a:prstGeom>
          <a:noFill/>
          <a:ln w="9525">
            <a:noFill/>
            <a:miter lim="800000"/>
            <a:headEnd/>
            <a:tailEnd/>
          </a:ln>
          <a:effectLst/>
        </p:spPr>
        <p:txBody>
          <a:bodyPr wrap="none">
            <a:spAutoFit/>
          </a:bodyPr>
          <a:lstStyle/>
          <a:p>
            <a:pPr>
              <a:defRPr/>
            </a:pPr>
            <a:r>
              <a:rPr lang="en-US" sz="1400" b="1">
                <a:latin typeface="Arial" charset="0"/>
              </a:rPr>
              <a:t>Client Logo</a:t>
            </a:r>
          </a:p>
        </p:txBody>
      </p:sp>
    </p:spTree>
  </p:cSld>
  <p:clrMap bg1="lt1" tx1="dk1" bg2="lt2" tx2="dk2" accent1="accent1" accent2="accent2" accent3="accent3" accent4="accent4" accent5="accent5" accent6="accent6" hlink="hlink" folHlink="folHlink"/>
  <p:sldLayoutIdLst>
    <p:sldLayoutId id="2147485282" r:id="rId1"/>
    <p:sldLayoutId id="2147485232" r:id="rId2"/>
    <p:sldLayoutId id="2147485233" r:id="rId3"/>
    <p:sldLayoutId id="2147485234" r:id="rId4"/>
    <p:sldLayoutId id="2147485235" r:id="rId5"/>
    <p:sldLayoutId id="2147485236" r:id="rId6"/>
    <p:sldLayoutId id="2147485237" r:id="rId7"/>
    <p:sldLayoutId id="2147485238" r:id="rId8"/>
    <p:sldLayoutId id="2147485239" r:id="rId9"/>
    <p:sldLayoutId id="2147485240" r:id="rId10"/>
    <p:sldLayoutId id="2147485241"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43000" y="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95400" y="1600200"/>
            <a:ext cx="7391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686800" y="6457950"/>
            <a:ext cx="38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9C1CBF6A-9AF6-46BC-B5F0-B54BC755EFBD}" type="slidenum">
              <a:rPr lang="en-US"/>
              <a:pPr>
                <a:defRPr/>
              </a:pPr>
              <a:t>‹#›</a:t>
            </a:fld>
            <a:endParaRPr lang="en-US"/>
          </a:p>
        </p:txBody>
      </p:sp>
      <p:pic>
        <p:nvPicPr>
          <p:cNvPr id="2053" name="Picture 13" descr="logoCM"/>
          <p:cNvPicPr>
            <a:picLocks noChangeAspect="1" noChangeArrowheads="1"/>
          </p:cNvPicPr>
          <p:nvPr userDrawn="1"/>
        </p:nvPicPr>
        <p:blipFill>
          <a:blip r:embed="rId13" cstate="print"/>
          <a:srcRect/>
          <a:stretch>
            <a:fillRect/>
          </a:stretch>
        </p:blipFill>
        <p:spPr bwMode="auto">
          <a:xfrm>
            <a:off x="8229600" y="0"/>
            <a:ext cx="919163" cy="801688"/>
          </a:xfrm>
          <a:prstGeom prst="rect">
            <a:avLst/>
          </a:prstGeom>
          <a:noFill/>
          <a:ln w="9525">
            <a:noFill/>
            <a:miter lim="800000"/>
            <a:headEnd/>
            <a:tailEnd/>
          </a:ln>
        </p:spPr>
      </p:pic>
      <p:sp>
        <p:nvSpPr>
          <p:cNvPr id="1038" name="Rectangle 14"/>
          <p:cNvSpPr>
            <a:spLocks noChangeArrowheads="1"/>
          </p:cNvSpPr>
          <p:nvPr userDrawn="1"/>
        </p:nvSpPr>
        <p:spPr bwMode="auto">
          <a:xfrm>
            <a:off x="0" y="1219200"/>
            <a:ext cx="1143000" cy="5638800"/>
          </a:xfrm>
          <a:prstGeom prst="rect">
            <a:avLst/>
          </a:prstGeom>
          <a:solidFill>
            <a:schemeClr val="accent2"/>
          </a:solidFill>
          <a:ln w="9525">
            <a:noFill/>
            <a:miter lim="800000"/>
            <a:headEnd/>
            <a:tailEnd/>
          </a:ln>
          <a:effectLst/>
        </p:spPr>
        <p:txBody>
          <a:bodyPr wrap="none" anchor="ctr"/>
          <a:lstStyle/>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p:txBody>
      </p:sp>
      <p:sp>
        <p:nvSpPr>
          <p:cNvPr id="1041" name="Line 17"/>
          <p:cNvSpPr>
            <a:spLocks noChangeShapeType="1"/>
          </p:cNvSpPr>
          <p:nvPr userDrawn="1"/>
        </p:nvSpPr>
        <p:spPr bwMode="auto">
          <a:xfrm>
            <a:off x="1143000" y="1219200"/>
            <a:ext cx="0" cy="5638800"/>
          </a:xfrm>
          <a:prstGeom prst="line">
            <a:avLst/>
          </a:prstGeom>
          <a:noFill/>
          <a:ln w="38100">
            <a:solidFill>
              <a:schemeClr val="tx1"/>
            </a:solidFill>
            <a:round/>
            <a:headEnd/>
            <a:tailEnd/>
          </a:ln>
          <a:effectLst/>
        </p:spPr>
        <p:txBody>
          <a:bodyPr/>
          <a:lstStyle/>
          <a:p>
            <a:pPr>
              <a:defRPr/>
            </a:pPr>
            <a:endParaRPr lang="en-US">
              <a:latin typeface="Arial" charset="0"/>
            </a:endParaRPr>
          </a:p>
        </p:txBody>
      </p:sp>
      <p:sp>
        <p:nvSpPr>
          <p:cNvPr id="1040" name="Rectangle 16"/>
          <p:cNvSpPr>
            <a:spLocks noChangeArrowheads="1"/>
          </p:cNvSpPr>
          <p:nvPr userDrawn="1"/>
        </p:nvSpPr>
        <p:spPr bwMode="auto">
          <a:xfrm>
            <a:off x="0" y="1219200"/>
            <a:ext cx="9144000" cy="152400"/>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p:txBody>
      </p:sp>
      <p:sp>
        <p:nvSpPr>
          <p:cNvPr id="1042" name="Line 18"/>
          <p:cNvSpPr>
            <a:spLocks noChangeShapeType="1"/>
          </p:cNvSpPr>
          <p:nvPr userDrawn="1"/>
        </p:nvSpPr>
        <p:spPr bwMode="auto">
          <a:xfrm>
            <a:off x="0" y="1219200"/>
            <a:ext cx="9144000" cy="0"/>
          </a:xfrm>
          <a:prstGeom prst="line">
            <a:avLst/>
          </a:prstGeom>
          <a:noFill/>
          <a:ln w="38100">
            <a:solidFill>
              <a:schemeClr val="tx1"/>
            </a:solidFill>
            <a:round/>
            <a:headEnd/>
            <a:tailEnd/>
          </a:ln>
          <a:effectLst/>
        </p:spPr>
        <p:txBody>
          <a:bodyPr/>
          <a:lstStyle/>
          <a:p>
            <a:pPr>
              <a:defRPr/>
            </a:pPr>
            <a:endParaRPr lang="en-US">
              <a:latin typeface="Arial" charset="0"/>
            </a:endParaRPr>
          </a:p>
        </p:txBody>
      </p:sp>
      <p:sp>
        <p:nvSpPr>
          <p:cNvPr id="1043" name="Text Box 19"/>
          <p:cNvSpPr txBox="1">
            <a:spLocks noChangeArrowheads="1"/>
          </p:cNvSpPr>
          <p:nvPr userDrawn="1"/>
        </p:nvSpPr>
        <p:spPr bwMode="auto">
          <a:xfrm>
            <a:off x="0" y="457200"/>
            <a:ext cx="1157288" cy="304800"/>
          </a:xfrm>
          <a:prstGeom prst="rect">
            <a:avLst/>
          </a:prstGeom>
          <a:noFill/>
          <a:ln w="9525">
            <a:noFill/>
            <a:miter lim="800000"/>
            <a:headEnd/>
            <a:tailEnd/>
          </a:ln>
          <a:effectLst/>
        </p:spPr>
        <p:txBody>
          <a:bodyPr wrap="none">
            <a:spAutoFit/>
          </a:bodyPr>
          <a:lstStyle/>
          <a:p>
            <a:pPr>
              <a:defRPr/>
            </a:pPr>
            <a:r>
              <a:rPr lang="en-US" sz="1400" b="1">
                <a:latin typeface="Arial" charset="0"/>
              </a:rPr>
              <a:t>Client Logo</a:t>
            </a:r>
          </a:p>
        </p:txBody>
      </p:sp>
    </p:spTree>
  </p:cSld>
  <p:clrMap bg1="lt1" tx1="dk1" bg2="lt2" tx2="dk2" accent1="accent1" accent2="accent2" accent3="accent3" accent4="accent4" accent5="accent5" accent6="accent6" hlink="hlink" folHlink="folHlink"/>
  <p:sldLayoutIdLst>
    <p:sldLayoutId id="2147485283" r:id="rId1"/>
    <p:sldLayoutId id="2147485242" r:id="rId2"/>
    <p:sldLayoutId id="2147485243" r:id="rId3"/>
    <p:sldLayoutId id="2147485244" r:id="rId4"/>
    <p:sldLayoutId id="2147485245" r:id="rId5"/>
    <p:sldLayoutId id="2147485246" r:id="rId6"/>
    <p:sldLayoutId id="2147485247" r:id="rId7"/>
    <p:sldLayoutId id="2147485248" r:id="rId8"/>
    <p:sldLayoutId id="2147485249" r:id="rId9"/>
    <p:sldLayoutId id="2147485250" r:id="rId10"/>
    <p:sldLayoutId id="2147485251"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143000" y="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1295400" y="1600200"/>
            <a:ext cx="7391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686800" y="6457950"/>
            <a:ext cx="38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2FA6A132-C511-4D09-B97C-06C1354D88CC}" type="slidenum">
              <a:rPr lang="en-US"/>
              <a:pPr>
                <a:defRPr/>
              </a:pPr>
              <a:t>‹#›</a:t>
            </a:fld>
            <a:endParaRPr lang="en-US"/>
          </a:p>
        </p:txBody>
      </p:sp>
      <p:pic>
        <p:nvPicPr>
          <p:cNvPr id="3077" name="Picture 13" descr="logoCM"/>
          <p:cNvPicPr>
            <a:picLocks noChangeAspect="1" noChangeArrowheads="1"/>
          </p:cNvPicPr>
          <p:nvPr userDrawn="1"/>
        </p:nvPicPr>
        <p:blipFill>
          <a:blip r:embed="rId13" cstate="print"/>
          <a:srcRect/>
          <a:stretch>
            <a:fillRect/>
          </a:stretch>
        </p:blipFill>
        <p:spPr bwMode="auto">
          <a:xfrm>
            <a:off x="8229600" y="0"/>
            <a:ext cx="919163" cy="801688"/>
          </a:xfrm>
          <a:prstGeom prst="rect">
            <a:avLst/>
          </a:prstGeom>
          <a:noFill/>
          <a:ln w="9525">
            <a:noFill/>
            <a:miter lim="800000"/>
            <a:headEnd/>
            <a:tailEnd/>
          </a:ln>
        </p:spPr>
      </p:pic>
      <p:sp>
        <p:nvSpPr>
          <p:cNvPr id="1038" name="Rectangle 14"/>
          <p:cNvSpPr>
            <a:spLocks noChangeArrowheads="1"/>
          </p:cNvSpPr>
          <p:nvPr userDrawn="1"/>
        </p:nvSpPr>
        <p:spPr bwMode="auto">
          <a:xfrm>
            <a:off x="0" y="1219200"/>
            <a:ext cx="1143000" cy="5638800"/>
          </a:xfrm>
          <a:prstGeom prst="rect">
            <a:avLst/>
          </a:prstGeom>
          <a:solidFill>
            <a:schemeClr val="accent2"/>
          </a:solidFill>
          <a:ln w="9525">
            <a:noFill/>
            <a:miter lim="800000"/>
            <a:headEnd/>
            <a:tailEnd/>
          </a:ln>
          <a:effectLst/>
        </p:spPr>
        <p:txBody>
          <a:bodyPr wrap="none" anchor="ctr"/>
          <a:lstStyle/>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p:txBody>
      </p:sp>
      <p:sp>
        <p:nvSpPr>
          <p:cNvPr id="1041" name="Line 17"/>
          <p:cNvSpPr>
            <a:spLocks noChangeShapeType="1"/>
          </p:cNvSpPr>
          <p:nvPr userDrawn="1"/>
        </p:nvSpPr>
        <p:spPr bwMode="auto">
          <a:xfrm>
            <a:off x="1143000" y="1219200"/>
            <a:ext cx="0" cy="5638800"/>
          </a:xfrm>
          <a:prstGeom prst="line">
            <a:avLst/>
          </a:prstGeom>
          <a:noFill/>
          <a:ln w="38100">
            <a:solidFill>
              <a:schemeClr val="tx1"/>
            </a:solidFill>
            <a:round/>
            <a:headEnd/>
            <a:tailEnd/>
          </a:ln>
          <a:effectLst/>
        </p:spPr>
        <p:txBody>
          <a:bodyPr/>
          <a:lstStyle/>
          <a:p>
            <a:pPr>
              <a:defRPr/>
            </a:pPr>
            <a:endParaRPr lang="en-US">
              <a:latin typeface="Arial" charset="0"/>
            </a:endParaRPr>
          </a:p>
        </p:txBody>
      </p:sp>
      <p:sp>
        <p:nvSpPr>
          <p:cNvPr id="1040" name="Rectangle 16"/>
          <p:cNvSpPr>
            <a:spLocks noChangeArrowheads="1"/>
          </p:cNvSpPr>
          <p:nvPr userDrawn="1"/>
        </p:nvSpPr>
        <p:spPr bwMode="auto">
          <a:xfrm>
            <a:off x="0" y="1219200"/>
            <a:ext cx="9144000" cy="152400"/>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p:txBody>
      </p:sp>
      <p:sp>
        <p:nvSpPr>
          <p:cNvPr id="1042" name="Line 18"/>
          <p:cNvSpPr>
            <a:spLocks noChangeShapeType="1"/>
          </p:cNvSpPr>
          <p:nvPr userDrawn="1"/>
        </p:nvSpPr>
        <p:spPr bwMode="auto">
          <a:xfrm>
            <a:off x="0" y="1219200"/>
            <a:ext cx="9144000" cy="0"/>
          </a:xfrm>
          <a:prstGeom prst="line">
            <a:avLst/>
          </a:prstGeom>
          <a:noFill/>
          <a:ln w="38100">
            <a:solidFill>
              <a:schemeClr val="tx1"/>
            </a:solidFill>
            <a:round/>
            <a:headEnd/>
            <a:tailEnd/>
          </a:ln>
          <a:effectLst/>
        </p:spPr>
        <p:txBody>
          <a:bodyPr/>
          <a:lstStyle/>
          <a:p>
            <a:pPr>
              <a:defRPr/>
            </a:pPr>
            <a:endParaRPr lang="en-US">
              <a:latin typeface="Arial" charset="0"/>
            </a:endParaRPr>
          </a:p>
        </p:txBody>
      </p:sp>
      <p:sp>
        <p:nvSpPr>
          <p:cNvPr id="1043" name="Text Box 19"/>
          <p:cNvSpPr txBox="1">
            <a:spLocks noChangeArrowheads="1"/>
          </p:cNvSpPr>
          <p:nvPr userDrawn="1"/>
        </p:nvSpPr>
        <p:spPr bwMode="auto">
          <a:xfrm>
            <a:off x="0" y="457200"/>
            <a:ext cx="1157288" cy="304800"/>
          </a:xfrm>
          <a:prstGeom prst="rect">
            <a:avLst/>
          </a:prstGeom>
          <a:noFill/>
          <a:ln w="9525">
            <a:noFill/>
            <a:miter lim="800000"/>
            <a:headEnd/>
            <a:tailEnd/>
          </a:ln>
          <a:effectLst/>
        </p:spPr>
        <p:txBody>
          <a:bodyPr wrap="none">
            <a:spAutoFit/>
          </a:bodyPr>
          <a:lstStyle/>
          <a:p>
            <a:pPr>
              <a:defRPr/>
            </a:pPr>
            <a:r>
              <a:rPr lang="en-US" sz="1400" b="1">
                <a:latin typeface="Arial" charset="0"/>
              </a:rPr>
              <a:t>Client Logo</a:t>
            </a:r>
          </a:p>
        </p:txBody>
      </p:sp>
    </p:spTree>
  </p:cSld>
  <p:clrMap bg1="lt1" tx1="dk1" bg2="lt2" tx2="dk2" accent1="accent1" accent2="accent2" accent3="accent3" accent4="accent4" accent5="accent5" accent6="accent6" hlink="hlink" folHlink="folHlink"/>
  <p:sldLayoutIdLst>
    <p:sldLayoutId id="2147485284"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143000" y="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1295400" y="1600200"/>
            <a:ext cx="7391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686800" y="6457950"/>
            <a:ext cx="38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93DDAECD-9166-4433-A1F2-FDB7D4E2BA2B}" type="slidenum">
              <a:rPr lang="en-US"/>
              <a:pPr>
                <a:defRPr/>
              </a:pPr>
              <a:t>‹#›</a:t>
            </a:fld>
            <a:endParaRPr lang="en-US"/>
          </a:p>
        </p:txBody>
      </p:sp>
      <p:pic>
        <p:nvPicPr>
          <p:cNvPr id="5125" name="Picture 13" descr="logoCM"/>
          <p:cNvPicPr>
            <a:picLocks noChangeAspect="1" noChangeArrowheads="1"/>
          </p:cNvPicPr>
          <p:nvPr userDrawn="1"/>
        </p:nvPicPr>
        <p:blipFill>
          <a:blip r:embed="rId13" cstate="print"/>
          <a:srcRect/>
          <a:stretch>
            <a:fillRect/>
          </a:stretch>
        </p:blipFill>
        <p:spPr bwMode="auto">
          <a:xfrm>
            <a:off x="8229600" y="0"/>
            <a:ext cx="919163" cy="801688"/>
          </a:xfrm>
          <a:prstGeom prst="rect">
            <a:avLst/>
          </a:prstGeom>
          <a:noFill/>
          <a:ln w="9525">
            <a:noFill/>
            <a:miter lim="800000"/>
            <a:headEnd/>
            <a:tailEnd/>
          </a:ln>
        </p:spPr>
      </p:pic>
      <p:sp>
        <p:nvSpPr>
          <p:cNvPr id="1038" name="Rectangle 14"/>
          <p:cNvSpPr>
            <a:spLocks noChangeArrowheads="1"/>
          </p:cNvSpPr>
          <p:nvPr userDrawn="1"/>
        </p:nvSpPr>
        <p:spPr bwMode="auto">
          <a:xfrm>
            <a:off x="0" y="1219200"/>
            <a:ext cx="1143000" cy="5638800"/>
          </a:xfrm>
          <a:prstGeom prst="rect">
            <a:avLst/>
          </a:prstGeom>
          <a:solidFill>
            <a:schemeClr val="accent2"/>
          </a:solidFill>
          <a:ln w="9525">
            <a:noFill/>
            <a:miter lim="800000"/>
            <a:headEnd/>
            <a:tailEnd/>
          </a:ln>
          <a:effectLst/>
        </p:spPr>
        <p:txBody>
          <a:bodyPr wrap="none" anchor="ctr"/>
          <a:lstStyle/>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p:txBody>
      </p:sp>
      <p:sp>
        <p:nvSpPr>
          <p:cNvPr id="1041" name="Line 17"/>
          <p:cNvSpPr>
            <a:spLocks noChangeShapeType="1"/>
          </p:cNvSpPr>
          <p:nvPr userDrawn="1"/>
        </p:nvSpPr>
        <p:spPr bwMode="auto">
          <a:xfrm>
            <a:off x="1143000" y="1219200"/>
            <a:ext cx="0" cy="5638800"/>
          </a:xfrm>
          <a:prstGeom prst="line">
            <a:avLst/>
          </a:prstGeom>
          <a:noFill/>
          <a:ln w="38100">
            <a:solidFill>
              <a:schemeClr val="tx1"/>
            </a:solidFill>
            <a:round/>
            <a:headEnd/>
            <a:tailEnd/>
          </a:ln>
          <a:effectLst/>
        </p:spPr>
        <p:txBody>
          <a:bodyPr/>
          <a:lstStyle/>
          <a:p>
            <a:pPr>
              <a:defRPr/>
            </a:pPr>
            <a:endParaRPr lang="en-US">
              <a:latin typeface="Arial" charset="0"/>
            </a:endParaRPr>
          </a:p>
        </p:txBody>
      </p:sp>
      <p:sp>
        <p:nvSpPr>
          <p:cNvPr id="1040" name="Rectangle 16"/>
          <p:cNvSpPr>
            <a:spLocks noChangeArrowheads="1"/>
          </p:cNvSpPr>
          <p:nvPr userDrawn="1"/>
        </p:nvSpPr>
        <p:spPr bwMode="auto">
          <a:xfrm>
            <a:off x="0" y="1219200"/>
            <a:ext cx="9144000" cy="152400"/>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a:p>
            <a:pPr algn="ctr">
              <a:defRPr/>
            </a:pPr>
            <a:endParaRPr lang="en-US">
              <a:latin typeface="Arial" charset="0"/>
            </a:endParaRPr>
          </a:p>
        </p:txBody>
      </p:sp>
      <p:sp>
        <p:nvSpPr>
          <p:cNvPr id="1042" name="Line 18"/>
          <p:cNvSpPr>
            <a:spLocks noChangeShapeType="1"/>
          </p:cNvSpPr>
          <p:nvPr userDrawn="1"/>
        </p:nvSpPr>
        <p:spPr bwMode="auto">
          <a:xfrm>
            <a:off x="0" y="1219200"/>
            <a:ext cx="9144000" cy="0"/>
          </a:xfrm>
          <a:prstGeom prst="line">
            <a:avLst/>
          </a:prstGeom>
          <a:noFill/>
          <a:ln w="38100">
            <a:solidFill>
              <a:schemeClr val="tx1"/>
            </a:solidFill>
            <a:round/>
            <a:headEnd/>
            <a:tailEnd/>
          </a:ln>
          <a:effectLst/>
        </p:spPr>
        <p:txBody>
          <a:bodyPr/>
          <a:lstStyle/>
          <a:p>
            <a:pPr>
              <a:defRPr/>
            </a:pPr>
            <a:endParaRPr lang="en-US">
              <a:latin typeface="Arial" charset="0"/>
            </a:endParaRPr>
          </a:p>
        </p:txBody>
      </p:sp>
      <p:sp>
        <p:nvSpPr>
          <p:cNvPr id="1043" name="Text Box 19"/>
          <p:cNvSpPr txBox="1">
            <a:spLocks noChangeArrowheads="1"/>
          </p:cNvSpPr>
          <p:nvPr userDrawn="1"/>
        </p:nvSpPr>
        <p:spPr bwMode="auto">
          <a:xfrm>
            <a:off x="0" y="457200"/>
            <a:ext cx="1157288" cy="304800"/>
          </a:xfrm>
          <a:prstGeom prst="rect">
            <a:avLst/>
          </a:prstGeom>
          <a:noFill/>
          <a:ln w="9525">
            <a:noFill/>
            <a:miter lim="800000"/>
            <a:headEnd/>
            <a:tailEnd/>
          </a:ln>
          <a:effectLst/>
        </p:spPr>
        <p:txBody>
          <a:bodyPr wrap="none">
            <a:spAutoFit/>
          </a:bodyPr>
          <a:lstStyle/>
          <a:p>
            <a:pPr>
              <a:defRPr/>
            </a:pPr>
            <a:r>
              <a:rPr lang="en-US" sz="1400" b="1">
                <a:latin typeface="Arial" charset="0"/>
              </a:rPr>
              <a:t>Client Logo</a:t>
            </a:r>
          </a:p>
        </p:txBody>
      </p:sp>
    </p:spTree>
  </p:cSld>
  <p:clrMap bg1="lt1" tx1="dk1" bg2="lt2" tx2="dk2" accent1="accent1" accent2="accent2" accent3="accent3" accent4="accent4" accent5="accent5" accent6="accent6" hlink="hlink" folHlink="folHlink"/>
  <p:sldLayoutIdLst>
    <p:sldLayoutId id="2147485287" r:id="rId1"/>
    <p:sldLayoutId id="2147485272" r:id="rId2"/>
    <p:sldLayoutId id="2147485273" r:id="rId3"/>
    <p:sldLayoutId id="2147485274" r:id="rId4"/>
    <p:sldLayoutId id="2147485275" r:id="rId5"/>
    <p:sldLayoutId id="2147485276" r:id="rId6"/>
    <p:sldLayoutId id="2147485277" r:id="rId7"/>
    <p:sldLayoutId id="2147485278" r:id="rId8"/>
    <p:sldLayoutId id="2147485279" r:id="rId9"/>
    <p:sldLayoutId id="2147485280" r:id="rId10"/>
    <p:sldLayoutId id="2147485281"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838" y="517525"/>
            <a:ext cx="8227457" cy="311624"/>
          </a:xfrm>
          <a:prstGeom prst="rect">
            <a:avLst/>
          </a:prstGeom>
        </p:spPr>
        <p:txBody>
          <a:bodyPr vert="horz" lIns="0" tIns="0" rIns="0" bIns="0" rtlCol="0" anchor="t" anchorCtr="0">
            <a:spAutoFit/>
          </a:bodyPr>
          <a:lstStyle/>
          <a:p>
            <a:r>
              <a:rPr lang="en-US" dirty="0"/>
              <a:t>Click to edit Master title style</a:t>
            </a:r>
            <a:endParaRPr dirty="0"/>
          </a:p>
        </p:txBody>
      </p:sp>
      <p:sp>
        <p:nvSpPr>
          <p:cNvPr id="3" name="Text Placeholder 2"/>
          <p:cNvSpPr>
            <a:spLocks noGrp="1"/>
          </p:cNvSpPr>
          <p:nvPr>
            <p:ph type="body" idx="1"/>
          </p:nvPr>
        </p:nvSpPr>
        <p:spPr>
          <a:xfrm>
            <a:off x="457200" y="1524002"/>
            <a:ext cx="8227338" cy="112107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pic>
        <p:nvPicPr>
          <p:cNvPr id="10" name="Picture 9"/>
          <p:cNvPicPr>
            <a:picLocks noChangeAspect="1"/>
          </p:cNvPicPr>
          <p:nvPr userDrawn="1"/>
        </p:nvPicPr>
        <p:blipFill>
          <a:blip r:embed="rId25"/>
          <a:stretch>
            <a:fillRect/>
          </a:stretch>
        </p:blipFill>
        <p:spPr>
          <a:xfrm>
            <a:off x="457200" y="6402832"/>
            <a:ext cx="857250" cy="232475"/>
          </a:xfrm>
          <a:prstGeom prst="rect">
            <a:avLst/>
          </a:prstGeom>
        </p:spPr>
      </p:pic>
      <p:sp>
        <p:nvSpPr>
          <p:cNvPr id="7" name="Slide Number Placeholder 6"/>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3" fontAlgn="auto">
              <a:spcBef>
                <a:spcPts val="0"/>
              </a:spcBef>
              <a:spcAft>
                <a:spcPts val="0"/>
              </a:spcAft>
              <a:buFontTx/>
              <a:buNone/>
            </a:pPr>
            <a:fld id="{80633253-B1ED-4A3A-A6CF-BB59DC2C29BE}" type="slidenum">
              <a:rPr lang="en-US" smtClean="0">
                <a:solidFill>
                  <a:srgbClr val="0081E3">
                    <a:tint val="75000"/>
                  </a:srgbClr>
                </a:solidFill>
                <a:latin typeface="Arial"/>
              </a:rPr>
              <a:pPr defTabSz="685783" fontAlgn="auto">
                <a:spcBef>
                  <a:spcPts val="0"/>
                </a:spcBef>
                <a:spcAft>
                  <a:spcPts val="0"/>
                </a:spcAft>
                <a:buFontTx/>
                <a:buNone/>
              </a:pPr>
              <a:t>‹#›</a:t>
            </a:fld>
            <a:endParaRPr lang="en-US">
              <a:solidFill>
                <a:srgbClr val="0081E3">
                  <a:tint val="75000"/>
                </a:srgbClr>
              </a:solidFill>
              <a:latin typeface="Arial"/>
            </a:endParaRPr>
          </a:p>
        </p:txBody>
      </p:sp>
    </p:spTree>
    <p:extLst>
      <p:ext uri="{BB962C8B-B14F-4D97-AF65-F5344CB8AC3E}">
        <p14:creationId xmlns:p14="http://schemas.microsoft.com/office/powerpoint/2010/main" val="2717112563"/>
      </p:ext>
    </p:extLst>
  </p:cSld>
  <p:clrMap bg1="lt1" tx1="dk1" bg2="lt2" tx2="dk2" accent1="accent1" accent2="accent2" accent3="accent3" accent4="accent4" accent5="accent5" accent6="accent6" hlink="hlink" folHlink="folHlink"/>
  <p:sldLayoutIdLst>
    <p:sldLayoutId id="2147485289" r:id="rId1"/>
    <p:sldLayoutId id="2147485290" r:id="rId2"/>
    <p:sldLayoutId id="2147485291" r:id="rId3"/>
    <p:sldLayoutId id="2147485292" r:id="rId4"/>
    <p:sldLayoutId id="2147485293" r:id="rId5"/>
    <p:sldLayoutId id="2147485294" r:id="rId6"/>
    <p:sldLayoutId id="2147485295" r:id="rId7"/>
    <p:sldLayoutId id="2147485296" r:id="rId8"/>
    <p:sldLayoutId id="2147485297" r:id="rId9"/>
    <p:sldLayoutId id="2147485298" r:id="rId10"/>
    <p:sldLayoutId id="2147485299" r:id="rId11"/>
    <p:sldLayoutId id="2147485300" r:id="rId12"/>
    <p:sldLayoutId id="2147485301" r:id="rId13"/>
    <p:sldLayoutId id="2147485302" r:id="rId14"/>
    <p:sldLayoutId id="2147485303" r:id="rId15"/>
    <p:sldLayoutId id="2147485304" r:id="rId16"/>
    <p:sldLayoutId id="2147485305" r:id="rId17"/>
    <p:sldLayoutId id="2147485306" r:id="rId18"/>
    <p:sldLayoutId id="2147485307" r:id="rId19"/>
    <p:sldLayoutId id="2147485308" r:id="rId20"/>
    <p:sldLayoutId id="2147485309" r:id="rId21"/>
    <p:sldLayoutId id="2147485310" r:id="rId22"/>
    <p:sldLayoutId id="214748531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783" rtl="0" eaLnBrk="1" latinLnBrk="0" hangingPunct="1">
        <a:lnSpc>
          <a:spcPct val="90000"/>
        </a:lnSpc>
        <a:spcBef>
          <a:spcPct val="0"/>
        </a:spcBef>
        <a:buNone/>
        <a:defRPr sz="2250" b="1" kern="1200" baseline="0">
          <a:solidFill>
            <a:schemeClr val="tx1"/>
          </a:solidFill>
          <a:latin typeface="+mj-lt"/>
          <a:ea typeface="+mj-ea"/>
          <a:cs typeface="+mj-cs"/>
        </a:defRPr>
      </a:lvl1pPr>
    </p:titleStyle>
    <p:bodyStyle>
      <a:lvl1pPr marL="175022" indent="-175022" algn="l" defTabSz="685783" rtl="0" eaLnBrk="1" latinLnBrk="0" hangingPunct="1">
        <a:lnSpc>
          <a:spcPct val="90000"/>
        </a:lnSpc>
        <a:spcBef>
          <a:spcPts val="900"/>
        </a:spcBef>
        <a:buClr>
          <a:schemeClr val="tx1"/>
        </a:buClr>
        <a:buSzPct val="80000"/>
        <a:buFont typeface="Wingdings" charset="2"/>
        <a:buChar char="§"/>
        <a:defRPr sz="1500" b="0" kern="1200" baseline="0">
          <a:solidFill>
            <a:schemeClr val="tx2"/>
          </a:solidFill>
          <a:latin typeface="+mn-lt"/>
          <a:ea typeface="+mn-ea"/>
          <a:cs typeface="+mn-cs"/>
        </a:defRPr>
      </a:lvl1pPr>
      <a:lvl2pPr marL="340519" indent="-136922" algn="l" defTabSz="685783" rtl="0" eaLnBrk="1" latinLnBrk="0" hangingPunct="1">
        <a:lnSpc>
          <a:spcPct val="90000"/>
        </a:lnSpc>
        <a:spcBef>
          <a:spcPts val="600"/>
        </a:spcBef>
        <a:buClr>
          <a:schemeClr val="tx1"/>
        </a:buClr>
        <a:buSzPct val="80000"/>
        <a:buFont typeface="Wingdings" charset="2"/>
        <a:buChar char="§"/>
        <a:defRPr sz="1350" kern="1200">
          <a:solidFill>
            <a:schemeClr val="tx2"/>
          </a:solidFill>
          <a:latin typeface="+mn-lt"/>
          <a:ea typeface="+mn-ea"/>
          <a:cs typeface="+mn-cs"/>
        </a:defRPr>
      </a:lvl2pPr>
      <a:lvl3pPr marL="466725" indent="-102394" algn="l" defTabSz="685783" rtl="0" eaLnBrk="1" latinLnBrk="0" hangingPunct="1">
        <a:lnSpc>
          <a:spcPct val="90000"/>
        </a:lnSpc>
        <a:spcBef>
          <a:spcPts val="450"/>
        </a:spcBef>
        <a:buClr>
          <a:schemeClr val="tx1"/>
        </a:buClr>
        <a:buSzPct val="80000"/>
        <a:buFont typeface="Wingdings" charset="2"/>
        <a:buChar char="§"/>
        <a:defRPr sz="1200" kern="1200">
          <a:solidFill>
            <a:schemeClr val="tx2"/>
          </a:solidFill>
          <a:latin typeface="+mn-lt"/>
          <a:ea typeface="+mn-ea"/>
          <a:cs typeface="+mn-cs"/>
        </a:defRPr>
      </a:lvl3pPr>
      <a:lvl4pPr marL="595313" indent="-102394" algn="l" defTabSz="685783" rtl="0" eaLnBrk="1" latinLnBrk="0" hangingPunct="1">
        <a:lnSpc>
          <a:spcPct val="90000"/>
        </a:lnSpc>
        <a:spcBef>
          <a:spcPts val="450"/>
        </a:spcBef>
        <a:buClr>
          <a:schemeClr val="tx1"/>
        </a:buClr>
        <a:buSzPct val="80000"/>
        <a:buFont typeface="Wingdings" charset="2"/>
        <a:buChar char="§"/>
        <a:defRPr sz="1050" kern="1200">
          <a:solidFill>
            <a:schemeClr val="tx2"/>
          </a:solidFill>
          <a:latin typeface="+mn-lt"/>
          <a:ea typeface="+mn-ea"/>
          <a:cs typeface="+mn-cs"/>
        </a:defRPr>
      </a:lvl4pPr>
      <a:lvl5pPr marL="722710" indent="-102394" algn="l" defTabSz="685783" rtl="0" eaLnBrk="1" latinLnBrk="0" hangingPunct="1">
        <a:lnSpc>
          <a:spcPct val="90000"/>
        </a:lnSpc>
        <a:spcBef>
          <a:spcPts val="450"/>
        </a:spcBef>
        <a:buClr>
          <a:schemeClr val="tx1"/>
        </a:buClr>
        <a:buSzPct val="80000"/>
        <a:buFont typeface="Wingdings" charset="2"/>
        <a:buChar char="§"/>
        <a:defRPr sz="1050" kern="1200">
          <a:solidFill>
            <a:schemeClr val="tx2"/>
          </a:solidFill>
          <a:latin typeface="+mn-lt"/>
          <a:ea typeface="+mn-ea"/>
          <a:cs typeface="+mn-cs"/>
        </a:defRPr>
      </a:lvl5pPr>
      <a:lvl6pPr marL="788651" indent="-102868" algn="l" defTabSz="685783"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18" indent="-102868" algn="l" defTabSz="685783"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675" indent="-102868" algn="l" defTabSz="685783"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31" indent="-102868" algn="l" defTabSz="685783"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20236-3B75-AC35-5BAD-3C99D349B2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019912-5294-A4C8-21F6-2D1436576C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3A7C1A-18F6-C87D-881F-C25D1FE6A9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6512E8-E31D-284B-BDF6-01924F51B5EA}" type="datetimeFigureOut">
              <a:rPr lang="en-US" smtClean="0"/>
              <a:t>10/13/2025</a:t>
            </a:fld>
            <a:endParaRPr lang="en-US"/>
          </a:p>
        </p:txBody>
      </p:sp>
      <p:sp>
        <p:nvSpPr>
          <p:cNvPr id="5" name="Footer Placeholder 4">
            <a:extLst>
              <a:ext uri="{FF2B5EF4-FFF2-40B4-BE49-F238E27FC236}">
                <a16:creationId xmlns:a16="http://schemas.microsoft.com/office/drawing/2014/main" id="{5AFB2C26-2E62-3DA1-8A29-68492372FE4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8E625-01B7-040B-46ED-AD62D2D0854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78BFC0-9C4D-EB4D-8D71-7E6CA793D99A}" type="slidenum">
              <a:rPr lang="en-US" smtClean="0"/>
              <a:t>‹#›</a:t>
            </a:fld>
            <a:endParaRPr lang="en-US"/>
          </a:p>
        </p:txBody>
      </p:sp>
    </p:spTree>
    <p:extLst>
      <p:ext uri="{BB962C8B-B14F-4D97-AF65-F5344CB8AC3E}">
        <p14:creationId xmlns:p14="http://schemas.microsoft.com/office/powerpoint/2010/main" val="1284847174"/>
      </p:ext>
    </p:extLst>
  </p:cSld>
  <p:clrMap bg1="lt1" tx1="dk1" bg2="lt2" tx2="dk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 id="2147485355" r:id="rId12"/>
    <p:sldLayoutId id="2147485356" r:id="rId13"/>
    <p:sldLayoutId id="2147485357" r:id="rId14"/>
    <p:sldLayoutId id="2147485358" r:id="rId15"/>
    <p:sldLayoutId id="2147485359" r:id="rId16"/>
    <p:sldLayoutId id="2147485360" r:id="rId17"/>
    <p:sldLayoutId id="2147485361"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20236-3B75-AC35-5BAD-3C99D349B2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019912-5294-A4C8-21F6-2D1436576C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3A7C1A-18F6-C87D-881F-C25D1FE6A9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6512E8-E31D-284B-BDF6-01924F51B5EA}" type="datetimeFigureOut">
              <a:rPr lang="en-US" smtClean="0"/>
              <a:t>10/13/2025</a:t>
            </a:fld>
            <a:endParaRPr lang="en-US" dirty="0"/>
          </a:p>
        </p:txBody>
      </p:sp>
      <p:sp>
        <p:nvSpPr>
          <p:cNvPr id="5" name="Footer Placeholder 4">
            <a:extLst>
              <a:ext uri="{FF2B5EF4-FFF2-40B4-BE49-F238E27FC236}">
                <a16:creationId xmlns:a16="http://schemas.microsoft.com/office/drawing/2014/main" id="{5AFB2C26-2E62-3DA1-8A29-68492372FE4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28E625-01B7-040B-46ED-AD62D2D0854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78BFC0-9C4D-EB4D-8D71-7E6CA793D99A}" type="slidenum">
              <a:rPr lang="en-US" smtClean="0"/>
              <a:t>‹#›</a:t>
            </a:fld>
            <a:endParaRPr lang="en-US" dirty="0"/>
          </a:p>
        </p:txBody>
      </p:sp>
    </p:spTree>
    <p:extLst>
      <p:ext uri="{BB962C8B-B14F-4D97-AF65-F5344CB8AC3E}">
        <p14:creationId xmlns:p14="http://schemas.microsoft.com/office/powerpoint/2010/main" val="3145465654"/>
      </p:ext>
    </p:extLst>
  </p:cSld>
  <p:clrMap bg1="lt1" tx1="dk1" bg2="lt2" tx2="dk2" accent1="accent1" accent2="accent2" accent3="accent3" accent4="accent4" accent5="accent5" accent6="accent6" hlink="hlink" folHlink="folHlink"/>
  <p:sldLayoutIdLst>
    <p:sldLayoutId id="2147485382"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 id="2147485393" r:id="rId12"/>
    <p:sldLayoutId id="2147485394" r:id="rId13"/>
    <p:sldLayoutId id="2147485395" r:id="rId14"/>
    <p:sldLayoutId id="2147485396" r:id="rId15"/>
    <p:sldLayoutId id="2147485397" r:id="rId16"/>
    <p:sldLayoutId id="2147485398" r:id="rId17"/>
    <p:sldLayoutId id="2147485399" r:id="rId18"/>
    <p:sldLayoutId id="2147485400" r:id="rId19"/>
    <p:sldLayoutId id="2147485401" r:id="rId20"/>
    <p:sldLayoutId id="2147485402" r:id="rId21"/>
    <p:sldLayoutId id="2147485403" r:id="rId22"/>
    <p:sldLayoutId id="2147485404" r:id="rId23"/>
    <p:sldLayoutId id="2147485405" r:id="rId24"/>
    <p:sldLayoutId id="2147485406" r:id="rId25"/>
    <p:sldLayoutId id="2147485407" r:id="rId26"/>
    <p:sldLayoutId id="2147485408" r:id="rId27"/>
    <p:sldLayoutId id="2147485409" r:id="rId28"/>
    <p:sldLayoutId id="2147485410" r:id="rId29"/>
    <p:sldLayoutId id="2147485411" r:id="rId30"/>
    <p:sldLayoutId id="2147485412" r:id="rId31"/>
    <p:sldLayoutId id="2147485413" r:id="rId32"/>
    <p:sldLayoutId id="2147485414" r:id="rId33"/>
    <p:sldLayoutId id="2147485415" r:id="rId34"/>
    <p:sldLayoutId id="2147485416" r:id="rId35"/>
    <p:sldLayoutId id="2147485417" r:id="rId36"/>
    <p:sldLayoutId id="2147485418" r:id="rId37"/>
    <p:sldLayoutId id="2147485419" r:id="rId38"/>
    <p:sldLayoutId id="2147485420" r:id="rId39"/>
    <p:sldLayoutId id="2147485421" r:id="rId40"/>
    <p:sldLayoutId id="2147485422"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20236-3B75-AC35-5BAD-3C99D349B2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019912-5294-A4C8-21F6-2D1436576C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3A7C1A-18F6-C87D-881F-C25D1FE6A9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6512E8-E31D-284B-BDF6-01924F51B5EA}" type="datetimeFigureOut">
              <a:rPr lang="en-US" smtClean="0"/>
              <a:t>10/13/2025</a:t>
            </a:fld>
            <a:endParaRPr lang="en-US" dirty="0"/>
          </a:p>
        </p:txBody>
      </p:sp>
      <p:sp>
        <p:nvSpPr>
          <p:cNvPr id="5" name="Footer Placeholder 4">
            <a:extLst>
              <a:ext uri="{FF2B5EF4-FFF2-40B4-BE49-F238E27FC236}">
                <a16:creationId xmlns:a16="http://schemas.microsoft.com/office/drawing/2014/main" id="{5AFB2C26-2E62-3DA1-8A29-68492372FE4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28E625-01B7-040B-46ED-AD62D2D0854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78BFC0-9C4D-EB4D-8D71-7E6CA793D99A}" type="slidenum">
              <a:rPr lang="en-US" smtClean="0"/>
              <a:t>‹#›</a:t>
            </a:fld>
            <a:endParaRPr lang="en-US" dirty="0"/>
          </a:p>
        </p:txBody>
      </p:sp>
    </p:spTree>
    <p:extLst>
      <p:ext uri="{BB962C8B-B14F-4D97-AF65-F5344CB8AC3E}">
        <p14:creationId xmlns:p14="http://schemas.microsoft.com/office/powerpoint/2010/main" val="2825032793"/>
      </p:ext>
    </p:extLst>
  </p:cSld>
  <p:clrMap bg1="lt1" tx1="dk1" bg2="lt2" tx2="dk2" accent1="accent1" accent2="accent2" accent3="accent3" accent4="accent4" accent5="accent5" accent6="accent6" hlink="hlink" folHlink="folHlink"/>
  <p:sldLayoutIdLst>
    <p:sldLayoutId id="2147485424" r:id="rId1"/>
    <p:sldLayoutId id="2147485425" r:id="rId2"/>
    <p:sldLayoutId id="2147485426" r:id="rId3"/>
    <p:sldLayoutId id="2147485427" r:id="rId4"/>
    <p:sldLayoutId id="2147485428" r:id="rId5"/>
    <p:sldLayoutId id="2147485429" r:id="rId6"/>
    <p:sldLayoutId id="2147485430" r:id="rId7"/>
    <p:sldLayoutId id="2147485431" r:id="rId8"/>
    <p:sldLayoutId id="2147485432" r:id="rId9"/>
    <p:sldLayoutId id="2147485433" r:id="rId10"/>
    <p:sldLayoutId id="2147485434" r:id="rId11"/>
    <p:sldLayoutId id="2147485435" r:id="rId12"/>
    <p:sldLayoutId id="2147485436" r:id="rId13"/>
    <p:sldLayoutId id="2147485437" r:id="rId14"/>
    <p:sldLayoutId id="2147485438" r:id="rId15"/>
    <p:sldLayoutId id="2147485439" r:id="rId16"/>
    <p:sldLayoutId id="2147485440" r:id="rId17"/>
    <p:sldLayoutId id="2147485441" r:id="rId18"/>
    <p:sldLayoutId id="2147485442" r:id="rId19"/>
    <p:sldLayoutId id="2147485443" r:id="rId20"/>
    <p:sldLayoutId id="2147485444" r:id="rId21"/>
    <p:sldLayoutId id="2147485445" r:id="rId22"/>
    <p:sldLayoutId id="2147485446" r:id="rId23"/>
    <p:sldLayoutId id="2147485447" r:id="rId24"/>
    <p:sldLayoutId id="2147485448" r:id="rId25"/>
    <p:sldLayoutId id="2147485449" r:id="rId26"/>
    <p:sldLayoutId id="2147485450" r:id="rId27"/>
    <p:sldLayoutId id="2147485451" r:id="rId28"/>
    <p:sldLayoutId id="2147485452" r:id="rId29"/>
    <p:sldLayoutId id="2147485453" r:id="rId30"/>
    <p:sldLayoutId id="2147485454" r:id="rId31"/>
    <p:sldLayoutId id="2147485455" r:id="rId32"/>
    <p:sldLayoutId id="2147485456" r:id="rId33"/>
    <p:sldLayoutId id="2147485457" r:id="rId34"/>
    <p:sldLayoutId id="2147485458" r:id="rId35"/>
    <p:sldLayoutId id="2147485459" r:id="rId36"/>
    <p:sldLayoutId id="2147485460" r:id="rId37"/>
    <p:sldLayoutId id="2147485461" r:id="rId38"/>
    <p:sldLayoutId id="2147485462" r:id="rId39"/>
    <p:sldLayoutId id="2147485463" r:id="rId40"/>
    <p:sldLayoutId id="2147485464" r:id="rId41"/>
    <p:sldLayoutId id="2147485465" r:id="rId42"/>
    <p:sldLayoutId id="2147485466" r:id="rId43"/>
    <p:sldLayoutId id="2147485467" r:id="rId44"/>
    <p:sldLayoutId id="2147485468" r:id="rId45"/>
    <p:sldLayoutId id="2147485469" r:id="rId46"/>
    <p:sldLayoutId id="2147485470" r:id="rId47"/>
    <p:sldLayoutId id="2147485471" r:id="rId48"/>
    <p:sldLayoutId id="2147485472" r:id="rId49"/>
    <p:sldLayoutId id="2147485473" r:id="rId50"/>
    <p:sldLayoutId id="2147485474" r:id="rId51"/>
    <p:sldLayoutId id="2147485475" r:id="rId52"/>
    <p:sldLayoutId id="2147485476" r:id="rId53"/>
    <p:sldLayoutId id="2147485477" r:id="rId54"/>
    <p:sldLayoutId id="2147485478" r:id="rId55"/>
    <p:sldLayoutId id="2147485479" r:id="rId56"/>
    <p:sldLayoutId id="2147485480" r:id="rId57"/>
    <p:sldLayoutId id="2147485481" r:id="rId58"/>
    <p:sldLayoutId id="2147485482" r:id="rId59"/>
    <p:sldLayoutId id="2147485483" r:id="rId60"/>
    <p:sldLayoutId id="2147485484" r:id="rId61"/>
    <p:sldLayoutId id="2147485485" r:id="rId6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84.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163.xml"/><Relationship Id="rId5" Type="http://schemas.openxmlformats.org/officeDocument/2006/relationships/image" Target="../media/image54.png"/><Relationship Id="rId4" Type="http://schemas.openxmlformats.org/officeDocument/2006/relationships/image" Target="../media/image44.png"/></Relationships>
</file>

<file path=ppt/slides/_rels/slide2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emf"/><Relationship Id="rId1" Type="http://schemas.openxmlformats.org/officeDocument/2006/relationships/slideLayout" Target="../slideLayouts/slideLayout106.xml"/><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4.xml"/></Relationships>
</file>

<file path=ppt/slides/_rels/slide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4.xml"/></Relationships>
</file>

<file path=ppt/slides/_rels/slide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DB48E4-EE44-467C-CDC4-4A3D1EF42D91}"/>
              </a:ext>
            </a:extLst>
          </p:cNvPr>
          <p:cNvSpPr>
            <a:spLocks noGrp="1"/>
          </p:cNvSpPr>
          <p:nvPr>
            <p:ph type="title"/>
          </p:nvPr>
        </p:nvSpPr>
        <p:spPr/>
        <p:txBody>
          <a:bodyPr>
            <a:noAutofit/>
          </a:bodyPr>
          <a:lstStyle/>
          <a:p>
            <a:r>
              <a:rPr lang="en-US" sz="3200" dirty="0">
                <a:solidFill>
                  <a:schemeClr val="tx2"/>
                </a:solidFill>
              </a:rPr>
              <a:t>POR Board of Trustees Presentation of the</a:t>
            </a:r>
            <a:br>
              <a:rPr lang="en-US" sz="3200" dirty="0">
                <a:solidFill>
                  <a:schemeClr val="tx2"/>
                </a:solidFill>
              </a:rPr>
            </a:br>
            <a:r>
              <a:rPr lang="en-US" sz="3200" dirty="0">
                <a:solidFill>
                  <a:schemeClr val="tx2"/>
                </a:solidFill>
              </a:rPr>
              <a:t>July 1, 2025 Actuarial Valuation Results</a:t>
            </a:r>
          </a:p>
        </p:txBody>
      </p:sp>
      <p:sp>
        <p:nvSpPr>
          <p:cNvPr id="4" name="TextBox 3">
            <a:extLst>
              <a:ext uri="{FF2B5EF4-FFF2-40B4-BE49-F238E27FC236}">
                <a16:creationId xmlns:a16="http://schemas.microsoft.com/office/drawing/2014/main" id="{D6E94108-1DF4-2E4E-EC22-352FE60626B2}"/>
              </a:ext>
            </a:extLst>
          </p:cNvPr>
          <p:cNvSpPr txBox="1"/>
          <p:nvPr/>
        </p:nvSpPr>
        <p:spPr>
          <a:xfrm>
            <a:off x="609600" y="2573318"/>
            <a:ext cx="382166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670"/>
                </a:solidFill>
                <a:effectLst/>
                <a:uLnTx/>
                <a:uFillTx/>
                <a:latin typeface="Arial" panose="020B0604020202020204"/>
                <a:ea typeface="+mn-ea"/>
                <a:cs typeface="+mn-cs"/>
              </a:rPr>
              <a:t>Presented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670"/>
                </a:solidFill>
                <a:effectLst/>
                <a:uLnTx/>
                <a:uFillTx/>
                <a:latin typeface="Arial" panose="020B0604020202020204"/>
                <a:ea typeface="+mn-ea"/>
                <a:cs typeface="+mn-cs"/>
              </a:rPr>
              <a:t>October 20, 2025</a:t>
            </a:r>
          </a:p>
        </p:txBody>
      </p:sp>
      <p:sp>
        <p:nvSpPr>
          <p:cNvPr id="6" name="TextBox 5">
            <a:extLst>
              <a:ext uri="{FF2B5EF4-FFF2-40B4-BE49-F238E27FC236}">
                <a16:creationId xmlns:a16="http://schemas.microsoft.com/office/drawing/2014/main" id="{CA4DE327-B671-0F78-892F-D768F08938E0}"/>
              </a:ext>
            </a:extLst>
          </p:cNvPr>
          <p:cNvSpPr txBox="1"/>
          <p:nvPr/>
        </p:nvSpPr>
        <p:spPr>
          <a:xfrm>
            <a:off x="457200" y="6082085"/>
            <a:ext cx="4720249" cy="646331"/>
          </a:xfrm>
          <a:prstGeom prst="rect">
            <a:avLst/>
          </a:prstGeom>
          <a:noFill/>
        </p:spPr>
        <p:txBody>
          <a:bodyPr wrap="square">
            <a:spAutoFit/>
          </a:bodyPr>
          <a:lstStyle/>
          <a:p>
            <a:pPr marL="0" marR="0" lvl="0" indent="0" algn="l" defTabSz="607204"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mj-lt"/>
                <a:ea typeface="Calibri" panose="020F0502020204030204" pitchFamily="34" charset="0"/>
                <a:cs typeface="+mn-cs"/>
              </a:rPr>
              <a:t>Patrice Beckham, FSA, EA, FCA, MAAA</a:t>
            </a:r>
          </a:p>
          <a:p>
            <a:pPr marL="0" marR="0" lvl="0" indent="0" algn="l" defTabSz="607204" rtl="0" eaLnBrk="1" fontAlgn="auto" latinLnBrk="0" hangingPunct="1">
              <a:lnSpc>
                <a:spcPct val="100000"/>
              </a:lnSpc>
              <a:spcBef>
                <a:spcPts val="0"/>
              </a:spcBef>
              <a:spcAft>
                <a:spcPts val="0"/>
              </a:spcAft>
              <a:buClrTx/>
              <a:buSzTx/>
              <a:buFontTx/>
              <a:buNone/>
              <a:tabLst/>
              <a:defRPr/>
            </a:pPr>
            <a:r>
              <a:rPr lang="fi-FI" sz="1800" b="1" dirty="0">
                <a:solidFill>
                  <a:prstClr val="white"/>
                </a:solidFill>
                <a:latin typeface="+mj-lt"/>
                <a:ea typeface="Calibri" panose="020F0502020204030204" pitchFamily="34" charset="0"/>
              </a:rPr>
              <a:t>Aaron Chochon, ASA, EA, FCA, MAAA</a:t>
            </a:r>
            <a:endParaRPr kumimoji="0" lang="fi-FI" sz="1800" b="1" i="0" u="none" strike="noStrike" kern="1200" cap="none" spc="0" normalizeH="0" baseline="0" noProof="0" dirty="0">
              <a:ln>
                <a:noFill/>
              </a:ln>
              <a:solidFill>
                <a:prstClr val="white"/>
              </a:solidFill>
              <a:effectLst/>
              <a:uLnTx/>
              <a:uFillTx/>
              <a:latin typeface="+mj-lt"/>
              <a:ea typeface="Calibri" panose="020F0502020204030204" pitchFamily="34" charset="0"/>
              <a:cs typeface="+mn-cs"/>
            </a:endParaRPr>
          </a:p>
        </p:txBody>
      </p:sp>
      <p:pic>
        <p:nvPicPr>
          <p:cNvPr id="8" name="Picture 7" descr="A black and white logo&#10;&#10;Description automatically generated">
            <a:extLst>
              <a:ext uri="{FF2B5EF4-FFF2-40B4-BE49-F238E27FC236}">
                <a16:creationId xmlns:a16="http://schemas.microsoft.com/office/drawing/2014/main" id="{7568BEF7-13CF-CC1B-87E3-1DEEBC492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6158134"/>
            <a:ext cx="2133600" cy="494234"/>
          </a:xfrm>
          <a:prstGeom prst="rect">
            <a:avLst/>
          </a:prstGeom>
        </p:spPr>
      </p:pic>
    </p:spTree>
    <p:extLst>
      <p:ext uri="{BB962C8B-B14F-4D97-AF65-F5344CB8AC3E}">
        <p14:creationId xmlns:p14="http://schemas.microsoft.com/office/powerpoint/2010/main" val="105200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56E01-24A5-D4AC-1E20-454F86B4B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D7D05-CCF8-EDEF-528C-EB5AFE11F8D0}"/>
              </a:ext>
            </a:extLst>
          </p:cNvPr>
          <p:cNvSpPr>
            <a:spLocks noGrp="1"/>
          </p:cNvSpPr>
          <p:nvPr>
            <p:ph type="title"/>
          </p:nvPr>
        </p:nvSpPr>
        <p:spPr/>
        <p:txBody>
          <a:bodyPr>
            <a:normAutofit/>
          </a:bodyPr>
          <a:lstStyle/>
          <a:p>
            <a:r>
              <a:rPr lang="en-US" dirty="0"/>
              <a:t>Actuarial Value of Assets</a:t>
            </a:r>
          </a:p>
        </p:txBody>
      </p:sp>
      <p:sp>
        <p:nvSpPr>
          <p:cNvPr id="3" name="Content Placeholder 2">
            <a:extLst>
              <a:ext uri="{FF2B5EF4-FFF2-40B4-BE49-F238E27FC236}">
                <a16:creationId xmlns:a16="http://schemas.microsoft.com/office/drawing/2014/main" id="{EEF466AA-36A6-1E3A-B1F3-D07AB8867C93}"/>
              </a:ext>
            </a:extLst>
          </p:cNvPr>
          <p:cNvSpPr>
            <a:spLocks noGrp="1"/>
          </p:cNvSpPr>
          <p:nvPr>
            <p:ph idx="10"/>
          </p:nvPr>
        </p:nvSpPr>
        <p:spPr/>
        <p:txBody>
          <a:bodyPr>
            <a:normAutofit/>
          </a:bodyPr>
          <a:lstStyle/>
          <a:p>
            <a:endParaRPr lang="en-US" sz="2800" kern="0" dirty="0">
              <a:cs typeface="Sabon Next LT" panose="02000500000000000000" pitchFamily="2" charset="0"/>
            </a:endParaRPr>
          </a:p>
          <a:p>
            <a:r>
              <a:rPr lang="en-US" sz="2800" kern="0" dirty="0">
                <a:cs typeface="Sabon Next LT" panose="02000500000000000000" pitchFamily="2" charset="0"/>
              </a:rPr>
              <a:t>Asset Smoothing Method - how and when actuarial asset gains/losses are recognized</a:t>
            </a:r>
          </a:p>
          <a:p>
            <a:pPr lvl="1"/>
            <a:r>
              <a:rPr lang="en-US" sz="2000" kern="0" dirty="0">
                <a:cs typeface="Sabon Next LT" panose="02000500000000000000" pitchFamily="2" charset="0"/>
              </a:rPr>
              <a:t>Smoothing is based on difference between actual and expected return on market value of assets</a:t>
            </a:r>
          </a:p>
          <a:p>
            <a:pPr lvl="1"/>
            <a:r>
              <a:rPr lang="en-US" sz="2000" kern="0" dirty="0">
                <a:cs typeface="Sabon Next LT" panose="02000500000000000000" pitchFamily="2" charset="0"/>
              </a:rPr>
              <a:t>Smoothing period is 5 years </a:t>
            </a:r>
          </a:p>
          <a:p>
            <a:pPr lvl="1"/>
            <a:r>
              <a:rPr lang="en-US" sz="2000" kern="0" dirty="0">
                <a:cs typeface="Sabon Next LT" panose="02000500000000000000" pitchFamily="2" charset="0"/>
              </a:rPr>
              <a:t>Net deferred gain yet to be recognized is $6.1 million as shown below compared to net deferred loss of $19.3 million last year.</a:t>
            </a:r>
          </a:p>
          <a:p>
            <a:pPr marL="0" indent="0">
              <a:buNone/>
            </a:pPr>
            <a:endParaRPr lang="en-US" sz="2800" dirty="0"/>
          </a:p>
        </p:txBody>
      </p:sp>
      <p:sp>
        <p:nvSpPr>
          <p:cNvPr id="5" name="Text Box 4">
            <a:extLst>
              <a:ext uri="{FF2B5EF4-FFF2-40B4-BE49-F238E27FC236}">
                <a16:creationId xmlns:a16="http://schemas.microsoft.com/office/drawing/2014/main" id="{9F273370-C6C9-5293-611E-C4AC8E3E22D6}"/>
              </a:ext>
            </a:extLst>
          </p:cNvPr>
          <p:cNvSpPr txBox="1">
            <a:spLocks noChangeArrowheads="1"/>
          </p:cNvSpPr>
          <p:nvPr/>
        </p:nvSpPr>
        <p:spPr bwMode="auto">
          <a:xfrm>
            <a:off x="876300" y="5029200"/>
            <a:ext cx="7391400" cy="861774"/>
          </a:xfrm>
          <a:prstGeom prst="rect">
            <a:avLst/>
          </a:prstGeom>
          <a:noFill/>
          <a:ln w="12700">
            <a:noFill/>
            <a:miter lim="800000"/>
            <a:headEnd type="none" w="sm" len="sm"/>
            <a:tailEnd type="none" w="sm" len="sm"/>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tab pos="1998663" algn="l"/>
                <a:tab pos="3314700" algn="l"/>
                <a:tab pos="4686300" algn="l"/>
              </a:tabLst>
              <a:defRPr/>
            </a:pPr>
            <a:r>
              <a:rPr lang="en-US" sz="2000" b="1" dirty="0">
                <a:solidFill>
                  <a:srgbClr val="005670"/>
                </a:solidFill>
                <a:latin typeface="Arial"/>
              </a:rPr>
              <a:t>F</a:t>
            </a:r>
            <a:r>
              <a:rPr kumimoji="0" lang="en-US" sz="2000" b="1" i="0" u="none" strike="noStrike" kern="1200" cap="none" spc="0" normalizeH="0" baseline="0" noProof="0" dirty="0">
                <a:ln>
                  <a:noFill/>
                </a:ln>
                <a:solidFill>
                  <a:srgbClr val="005670"/>
                </a:solidFill>
                <a:effectLst/>
                <a:uLnTx/>
                <a:uFillTx/>
                <a:latin typeface="Arial"/>
                <a:ea typeface="+mn-ea"/>
                <a:cs typeface="+mn-cs"/>
              </a:rPr>
              <a:t>Y Ending:     	2025           2024            2023             2022</a:t>
            </a:r>
          </a:p>
          <a:p>
            <a:pPr marL="0" marR="0" lvl="0" indent="0" algn="l" defTabSz="906463" rtl="0" eaLnBrk="0" fontAlgn="base" latinLnBrk="0" hangingPunct="0">
              <a:lnSpc>
                <a:spcPct val="100000"/>
              </a:lnSpc>
              <a:spcBef>
                <a:spcPct val="50000"/>
              </a:spcBef>
              <a:spcAft>
                <a:spcPct val="0"/>
              </a:spcAft>
              <a:buClrTx/>
              <a:buSzTx/>
              <a:buFontTx/>
              <a:buNone/>
              <a:tabLst>
                <a:tab pos="1998663" algn="l"/>
                <a:tab pos="3314700" algn="l"/>
                <a:tab pos="4686300" algn="l"/>
              </a:tabLst>
              <a:defRPr/>
            </a:pPr>
            <a:r>
              <a:rPr kumimoji="0" lang="en-US" sz="2000" b="1" i="0" u="none" strike="noStrike" kern="1200" cap="none" spc="0" normalizeH="0" baseline="0" noProof="0" dirty="0">
                <a:ln>
                  <a:noFill/>
                </a:ln>
                <a:solidFill>
                  <a:srgbClr val="005670"/>
                </a:solidFill>
                <a:effectLst/>
                <a:uLnTx/>
                <a:uFillTx/>
                <a:latin typeface="Arial"/>
                <a:ea typeface="+mn-ea"/>
                <a:cs typeface="+mn-cs"/>
              </a:rPr>
              <a:t>Millions $:           </a:t>
            </a:r>
            <a:r>
              <a:rPr lang="en-US" sz="2000" b="1" dirty="0">
                <a:solidFill>
                  <a:srgbClr val="005670"/>
                </a:solidFill>
                <a:latin typeface="Arial"/>
              </a:rPr>
              <a:t>23</a:t>
            </a:r>
            <a:r>
              <a:rPr kumimoji="0" lang="en-US" sz="2000" b="1" i="0" u="none" strike="noStrike" kern="1200" cap="none" spc="0" normalizeH="0" baseline="0" noProof="0" dirty="0">
                <a:ln>
                  <a:noFill/>
                </a:ln>
                <a:solidFill>
                  <a:srgbClr val="005670"/>
                </a:solidFill>
                <a:effectLst/>
                <a:uLnTx/>
                <a:uFillTx/>
                <a:latin typeface="Arial"/>
                <a:ea typeface="+mn-ea"/>
                <a:cs typeface="+mn-cs"/>
              </a:rPr>
              <a:t>.8            19.6              8.6	 </a:t>
            </a:r>
            <a:r>
              <a:rPr lang="en-US" sz="2000" b="1" dirty="0">
                <a:solidFill>
                  <a:srgbClr val="005670"/>
                </a:solidFill>
                <a:latin typeface="Arial"/>
              </a:rPr>
              <a:t>         (46</a:t>
            </a:r>
            <a:r>
              <a:rPr kumimoji="0" lang="en-US" sz="2000" b="1" i="0" u="none" strike="noStrike" kern="1200" cap="none" spc="0" normalizeH="0" baseline="0" noProof="0" dirty="0">
                <a:ln>
                  <a:noFill/>
                </a:ln>
                <a:solidFill>
                  <a:srgbClr val="005670"/>
                </a:solidFill>
                <a:effectLst/>
                <a:uLnTx/>
                <a:uFillTx/>
                <a:latin typeface="Arial"/>
                <a:ea typeface="+mn-ea"/>
                <a:cs typeface="+mn-cs"/>
              </a:rPr>
              <a:t>.0)     </a:t>
            </a:r>
          </a:p>
        </p:txBody>
      </p:sp>
      <p:sp>
        <p:nvSpPr>
          <p:cNvPr id="6" name="Down Arrow 10">
            <a:extLst>
              <a:ext uri="{FF2B5EF4-FFF2-40B4-BE49-F238E27FC236}">
                <a16:creationId xmlns:a16="http://schemas.microsoft.com/office/drawing/2014/main" id="{34AEC9F3-6303-C745-436D-7F9608C0FCAD}"/>
              </a:ext>
            </a:extLst>
          </p:cNvPr>
          <p:cNvSpPr/>
          <p:nvPr/>
        </p:nvSpPr>
        <p:spPr>
          <a:xfrm>
            <a:off x="7108154" y="4191000"/>
            <a:ext cx="685800" cy="838200"/>
          </a:xfrm>
          <a:prstGeom prst="downArrow">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a:t>
            </a:r>
          </a:p>
        </p:txBody>
      </p:sp>
      <p:sp>
        <p:nvSpPr>
          <p:cNvPr id="12" name="Down Arrow 10">
            <a:extLst>
              <a:ext uri="{FF2B5EF4-FFF2-40B4-BE49-F238E27FC236}">
                <a16:creationId xmlns:a16="http://schemas.microsoft.com/office/drawing/2014/main" id="{8A438B36-EB93-5973-CD5D-C5C95F473A60}"/>
              </a:ext>
            </a:extLst>
          </p:cNvPr>
          <p:cNvSpPr/>
          <p:nvPr/>
        </p:nvSpPr>
        <p:spPr>
          <a:xfrm rot="10800000">
            <a:off x="4229100" y="4132790"/>
            <a:ext cx="685800" cy="861774"/>
          </a:xfrm>
          <a:prstGeom prst="downArrow">
            <a:avLst/>
          </a:prstGeom>
          <a:solidFill>
            <a:srgbClr val="339933"/>
          </a:solidFill>
          <a:ln w="25400" cap="flat" cmpd="sng" algn="ctr">
            <a:solidFill>
              <a:srgbClr val="339933"/>
            </a:solidFill>
            <a:prstDash val="solid"/>
          </a:ln>
          <a:effectLst/>
        </p:spPr>
        <p:txBody>
          <a:bodyPr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a:ea typeface="+mn-ea"/>
              <a:cs typeface="+mn-cs"/>
            </a:endParaRPr>
          </a:p>
        </p:txBody>
      </p:sp>
      <p:sp>
        <p:nvSpPr>
          <p:cNvPr id="13" name="Down Arrow 10">
            <a:extLst>
              <a:ext uri="{FF2B5EF4-FFF2-40B4-BE49-F238E27FC236}">
                <a16:creationId xmlns:a16="http://schemas.microsoft.com/office/drawing/2014/main" id="{5372D8AB-56AB-1EBE-D630-F811767A4B28}"/>
              </a:ext>
            </a:extLst>
          </p:cNvPr>
          <p:cNvSpPr/>
          <p:nvPr/>
        </p:nvSpPr>
        <p:spPr>
          <a:xfrm rot="10800000">
            <a:off x="5640712" y="4167426"/>
            <a:ext cx="685800" cy="861774"/>
          </a:xfrm>
          <a:prstGeom prst="downArrow">
            <a:avLst/>
          </a:prstGeom>
          <a:solidFill>
            <a:srgbClr val="339933"/>
          </a:solidFill>
          <a:ln w="25400" cap="flat" cmpd="sng" algn="ctr">
            <a:solidFill>
              <a:srgbClr val="339933"/>
            </a:solidFill>
            <a:prstDash val="solid"/>
          </a:ln>
          <a:effectLst/>
        </p:spPr>
        <p:txBody>
          <a:bodyPr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a:ea typeface="+mn-ea"/>
              <a:cs typeface="+mn-cs"/>
            </a:endParaRPr>
          </a:p>
        </p:txBody>
      </p:sp>
      <p:sp>
        <p:nvSpPr>
          <p:cNvPr id="14" name="Down Arrow 10">
            <a:extLst>
              <a:ext uri="{FF2B5EF4-FFF2-40B4-BE49-F238E27FC236}">
                <a16:creationId xmlns:a16="http://schemas.microsoft.com/office/drawing/2014/main" id="{3F2C30B9-0424-AE5C-9436-8C044B4BDABE}"/>
              </a:ext>
            </a:extLst>
          </p:cNvPr>
          <p:cNvSpPr/>
          <p:nvPr/>
        </p:nvSpPr>
        <p:spPr>
          <a:xfrm rot="10800000">
            <a:off x="2865937" y="4143318"/>
            <a:ext cx="685800" cy="861774"/>
          </a:xfrm>
          <a:prstGeom prst="downArrow">
            <a:avLst/>
          </a:prstGeom>
          <a:solidFill>
            <a:srgbClr val="339933"/>
          </a:solidFill>
          <a:ln w="25400" cap="flat" cmpd="sng" algn="ctr">
            <a:solidFill>
              <a:srgbClr val="339933"/>
            </a:solidFill>
            <a:prstDash val="solid"/>
          </a:ln>
          <a:effectLst/>
        </p:spPr>
        <p:txBody>
          <a:bodyPr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2375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57DE3-713C-4B64-F8F7-3D81E1FE3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914DD-8A7E-2CCA-AC45-E4633842E605}"/>
              </a:ext>
            </a:extLst>
          </p:cNvPr>
          <p:cNvSpPr>
            <a:spLocks noGrp="1"/>
          </p:cNvSpPr>
          <p:nvPr>
            <p:ph type="title"/>
          </p:nvPr>
        </p:nvSpPr>
        <p:spPr>
          <a:xfrm>
            <a:off x="82152" y="68263"/>
            <a:ext cx="7309247" cy="643208"/>
          </a:xfrm>
        </p:spPr>
        <p:txBody>
          <a:bodyPr>
            <a:noAutofit/>
          </a:bodyPr>
          <a:lstStyle/>
          <a:p>
            <a:r>
              <a:rPr lang="en-US" sz="3000" dirty="0"/>
              <a:t>Recognition of Deferred Asset Experience</a:t>
            </a:r>
          </a:p>
        </p:txBody>
      </p:sp>
      <p:graphicFrame>
        <p:nvGraphicFramePr>
          <p:cNvPr id="5" name="Table 14">
            <a:extLst>
              <a:ext uri="{FF2B5EF4-FFF2-40B4-BE49-F238E27FC236}">
                <a16:creationId xmlns:a16="http://schemas.microsoft.com/office/drawing/2014/main" id="{61BA0097-F1F4-B4C1-985C-B3778036B68F}"/>
              </a:ext>
            </a:extLst>
          </p:cNvPr>
          <p:cNvGraphicFramePr>
            <a:graphicFrameLocks noGrp="1"/>
          </p:cNvGraphicFramePr>
          <p:nvPr>
            <p:extLst>
              <p:ext uri="{D42A27DB-BD31-4B8C-83A1-F6EECF244321}">
                <p14:modId xmlns:p14="http://schemas.microsoft.com/office/powerpoint/2010/main" val="1858606780"/>
              </p:ext>
            </p:extLst>
          </p:nvPr>
        </p:nvGraphicFramePr>
        <p:xfrm>
          <a:off x="383434" y="1524000"/>
          <a:ext cx="8377131" cy="2865120"/>
        </p:xfrm>
        <a:graphic>
          <a:graphicData uri="http://schemas.openxmlformats.org/drawingml/2006/table">
            <a:tbl>
              <a:tblPr firstRow="1" bandRow="1"/>
              <a:tblGrid>
                <a:gridCol w="1138131">
                  <a:extLst>
                    <a:ext uri="{9D8B030D-6E8A-4147-A177-3AD203B41FA5}">
                      <a16:colId xmlns:a16="http://schemas.microsoft.com/office/drawing/2014/main" val="1935827200"/>
                    </a:ext>
                  </a:extLst>
                </a:gridCol>
                <a:gridCol w="1524000">
                  <a:extLst>
                    <a:ext uri="{9D8B030D-6E8A-4147-A177-3AD203B41FA5}">
                      <a16:colId xmlns:a16="http://schemas.microsoft.com/office/drawing/2014/main" val="3091493698"/>
                    </a:ext>
                  </a:extLst>
                </a:gridCol>
                <a:gridCol w="1246929">
                  <a:extLst>
                    <a:ext uri="{9D8B030D-6E8A-4147-A177-3AD203B41FA5}">
                      <a16:colId xmlns:a16="http://schemas.microsoft.com/office/drawing/2014/main" val="1187970127"/>
                    </a:ext>
                  </a:extLst>
                </a:gridCol>
                <a:gridCol w="208280">
                  <a:extLst>
                    <a:ext uri="{9D8B030D-6E8A-4147-A177-3AD203B41FA5}">
                      <a16:colId xmlns:a16="http://schemas.microsoft.com/office/drawing/2014/main" val="1565503003"/>
                    </a:ext>
                  </a:extLst>
                </a:gridCol>
                <a:gridCol w="1097280">
                  <a:extLst>
                    <a:ext uri="{9D8B030D-6E8A-4147-A177-3AD203B41FA5}">
                      <a16:colId xmlns:a16="http://schemas.microsoft.com/office/drawing/2014/main" val="573379868"/>
                    </a:ext>
                  </a:extLst>
                </a:gridCol>
                <a:gridCol w="345546">
                  <a:extLst>
                    <a:ext uri="{9D8B030D-6E8A-4147-A177-3AD203B41FA5}">
                      <a16:colId xmlns:a16="http://schemas.microsoft.com/office/drawing/2014/main" val="567411955"/>
                    </a:ext>
                  </a:extLst>
                </a:gridCol>
                <a:gridCol w="957474">
                  <a:extLst>
                    <a:ext uri="{9D8B030D-6E8A-4147-A177-3AD203B41FA5}">
                      <a16:colId xmlns:a16="http://schemas.microsoft.com/office/drawing/2014/main" val="3065554981"/>
                    </a:ext>
                  </a:extLst>
                </a:gridCol>
                <a:gridCol w="419100">
                  <a:extLst>
                    <a:ext uri="{9D8B030D-6E8A-4147-A177-3AD203B41FA5}">
                      <a16:colId xmlns:a16="http://schemas.microsoft.com/office/drawing/2014/main" val="970066920"/>
                    </a:ext>
                  </a:extLst>
                </a:gridCol>
                <a:gridCol w="1440391">
                  <a:extLst>
                    <a:ext uri="{9D8B030D-6E8A-4147-A177-3AD203B41FA5}">
                      <a16:colId xmlns:a16="http://schemas.microsoft.com/office/drawing/2014/main" val="2942828884"/>
                    </a:ext>
                  </a:extLst>
                </a:gridCol>
              </a:tblGrid>
              <a:tr h="0">
                <a:tc>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endParaRPr lang="en-US" sz="1500" dirty="0">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pPr algn="ctr"/>
                      <a:r>
                        <a:rPr lang="en-US" sz="1500" b="0" dirty="0">
                          <a:solidFill>
                            <a:schemeClr val="tx1"/>
                          </a:solidFill>
                          <a:latin typeface="+mj-lt"/>
                          <a:cs typeface="Sabon Next LT" panose="02000500000000000000" pitchFamily="2" charset="0"/>
                        </a:rPr>
                        <a:t>Gain/(Loss)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endParaRPr lang="en-US" sz="1500" dirty="0">
                        <a:solidFill>
                          <a:schemeClr val="tx1"/>
                        </a:solidFill>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gridSpan="2">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endParaRPr lang="en-US" sz="1500">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noFill/>
                  </a:tcPr>
                </a:tc>
                <a:tc gridSpan="2">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endParaRPr lang="en-US" sz="1500">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noFill/>
                  </a:tcPr>
                </a:tc>
                <a:tc gridSpan="2">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endParaRPr lang="en-US" sz="1500">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noFill/>
                  </a:tcPr>
                </a:tc>
                <a:extLst>
                  <a:ext uri="{0D108BD9-81ED-4DB2-BD59-A6C34878D82A}">
                    <a16:rowId xmlns:a16="http://schemas.microsoft.com/office/drawing/2014/main" val="1288382080"/>
                  </a:ext>
                </a:extLst>
              </a:tr>
              <a:tr h="29972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Plan Year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Deferred to</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gridSpan="7">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Gain/(Loss) to be Recognized in Plan Year Ending</a:t>
                      </a: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pPr algn="ctr"/>
                      <a:endParaRPr 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760841"/>
                  </a:ext>
                </a:extLst>
              </a:tr>
              <a:tr h="37084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Ended</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Future Years</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2026</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a:t>2024</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2027</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dirty="0"/>
                        <a:t>2025</a:t>
                      </a:r>
                    </a:p>
                  </a:txBody>
                  <a:tcPr>
                    <a:lnB w="12700" cap="flat" cmpd="sng" algn="ctr">
                      <a:solidFill>
                        <a:schemeClr val="tx1"/>
                      </a:solidFill>
                      <a:prstDash val="solid"/>
                      <a:round/>
                      <a:headEnd type="none" w="med" len="med"/>
                      <a:tailEnd type="none" w="med" len="med"/>
                    </a:lnB>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2028</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dirty="0"/>
                        <a:t>2026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2029</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6042102"/>
                  </a:ext>
                </a:extLst>
              </a:tr>
              <a:tr h="37084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6/30/2022</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(46,017,273)</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mj-lt"/>
                          <a:cs typeface="Sabon Next LT" panose="02000500000000000000" pitchFamily="2" charset="0"/>
                        </a:rPr>
                        <a:t>(46,017,273)</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lnT w="12700" cap="flat" cmpd="sng" algn="ctr">
                      <a:solidFill>
                        <a:schemeClr val="tx1"/>
                      </a:solidFill>
                      <a:prstDash val="solid"/>
                      <a:round/>
                      <a:headEnd type="none" w="med" len="med"/>
                      <a:tailEnd type="none" w="med" len="med"/>
                    </a:lnT>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endParaRPr lang="en-US" sz="1500" dirty="0">
                        <a:latin typeface="+mj-lt"/>
                        <a:cs typeface="Sabon Next LT" panose="02000500000000000000" pitchFamily="2"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lnT w="12700" cap="flat" cmpd="sng" algn="ctr">
                      <a:solidFill>
                        <a:schemeClr val="tx1"/>
                      </a:solidFill>
                      <a:prstDash val="solid"/>
                      <a:round/>
                      <a:headEnd type="none" w="med" len="med"/>
                      <a:tailEnd type="none" w="med" len="med"/>
                    </a:lnT>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endParaRPr lang="en-US" sz="1500" dirty="0">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lnT w="12700" cap="flat" cmpd="sng" algn="ctr">
                      <a:solidFill>
                        <a:schemeClr val="tx1"/>
                      </a:solidFill>
                      <a:prstDash val="solid"/>
                      <a:round/>
                      <a:headEnd type="none" w="med" len="med"/>
                      <a:tailEnd type="none" w="med" len="med"/>
                    </a:lnT>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endParaRPr lang="en-US" sz="1500" dirty="0">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269149406"/>
                  </a:ext>
                </a:extLst>
              </a:tr>
              <a:tr h="37084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6/30/2023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8,644,971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a:ea typeface="+mn-ea"/>
                          <a:cs typeface="Sabon Next LT" panose="02000500000000000000" pitchFamily="2" charset="0"/>
                        </a:rPr>
                        <a:t>4,322,486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a:ea typeface="+mn-ea"/>
                          <a:cs typeface="Sabon Next LT" panose="02000500000000000000" pitchFamily="2" charset="0"/>
                        </a:rPr>
                        <a:t>4,322,485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endParaRPr lang="en-US" sz="1500" dirty="0">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endParaRPr lang="en-US" sz="1500" dirty="0">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791670414"/>
                  </a:ext>
                </a:extLst>
              </a:tr>
              <a:tr h="37084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6/30/2024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19,609,089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6,536,363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mj-lt"/>
                          <a:cs typeface="Sabon Next LT" panose="02000500000000000000" pitchFamily="2" charset="0"/>
                        </a:rPr>
                        <a:t>6,536,363</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mj-lt"/>
                          <a:cs typeface="Sabon Next LT" panose="02000500000000000000" pitchFamily="2" charset="0"/>
                        </a:rPr>
                        <a:t>6,536,363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endParaRPr lang="en-US" sz="1500" dirty="0">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096683681"/>
                  </a:ext>
                </a:extLst>
              </a:tr>
              <a:tr h="37084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6/30/2025</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23,816,274</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5,954,069</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B w="12700" cap="flat" cmpd="sng" algn="ctr">
                      <a:solidFill>
                        <a:schemeClr val="tx1"/>
                      </a:solidFill>
                      <a:prstDash val="solid"/>
                      <a:round/>
                      <a:headEnd type="none" w="med" len="med"/>
                      <a:tailEnd type="none" w="med" len="med"/>
                    </a:lnB>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5,954,069</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B w="12700" cap="flat" cmpd="sng" algn="ctr">
                      <a:solidFill>
                        <a:schemeClr val="tx1"/>
                      </a:solidFill>
                      <a:prstDash val="solid"/>
                      <a:round/>
                      <a:headEnd type="none" w="med" len="med"/>
                      <a:tailEnd type="none" w="med" len="med"/>
                    </a:lnB>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5,954,069</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B w="12700" cap="flat" cmpd="sng" algn="ctr">
                      <a:solidFill>
                        <a:schemeClr val="tx1"/>
                      </a:solidFill>
                      <a:prstDash val="solid"/>
                      <a:round/>
                      <a:headEnd type="none" w="med" len="med"/>
                      <a:tailEnd type="none" w="med" len="med"/>
                    </a:lnB>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mj-lt"/>
                          <a:cs typeface="Sabon Next LT" panose="02000500000000000000" pitchFamily="2" charset="0"/>
                        </a:rPr>
                        <a:t>5,954,067</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301756"/>
                  </a:ext>
                </a:extLst>
              </a:tr>
              <a:tr h="37084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1500" dirty="0">
                          <a:latin typeface="+mj-lt"/>
                          <a:cs typeface="Sabon Next LT" panose="02000500000000000000" pitchFamily="2" charset="0"/>
                        </a:rPr>
                        <a:t>Total</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$6,053,061</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($29,204,355)</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lnT w="12700" cap="flat" cmpd="sng" algn="ctr">
                      <a:solidFill>
                        <a:schemeClr val="tx1"/>
                      </a:solidFill>
                      <a:prstDash val="solid"/>
                      <a:round/>
                      <a:headEnd type="none" w="med" len="med"/>
                      <a:tailEnd type="none" w="med" len="med"/>
                    </a:lnT>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$16,812,917</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lnT w="12700" cap="flat" cmpd="sng" algn="ctr">
                      <a:solidFill>
                        <a:schemeClr val="tx1"/>
                      </a:solidFill>
                      <a:prstDash val="solid"/>
                      <a:round/>
                      <a:headEnd type="none" w="med" len="med"/>
                      <a:tailEnd type="none" w="med" len="med"/>
                    </a:lnT>
                    <a:noFill/>
                  </a:tcPr>
                </a:tc>
                <a:tc gridSpan="2">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r"/>
                      <a:r>
                        <a:rPr lang="en-US" sz="1500" dirty="0">
                          <a:latin typeface="+mj-lt"/>
                          <a:cs typeface="Sabon Next LT" panose="02000500000000000000" pitchFamily="2" charset="0"/>
                        </a:rPr>
                        <a:t>$12,490,432</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lnT w="12700" cap="flat" cmpd="sng" algn="ctr">
                      <a:solidFill>
                        <a:schemeClr val="tx1"/>
                      </a:solidFill>
                      <a:prstDash val="solid"/>
                      <a:round/>
                      <a:headEnd type="none" w="med" len="med"/>
                      <a:tailEnd type="none" w="med" len="med"/>
                    </a:lnT>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a:latin typeface="+mj-lt"/>
                          <a:cs typeface="Sabon Next LT" panose="02000500000000000000" pitchFamily="2" charset="0"/>
                        </a:rPr>
                        <a:t>$5,954,067</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323166143"/>
                  </a:ext>
                </a:extLst>
              </a:tr>
            </a:tbl>
          </a:graphicData>
        </a:graphic>
      </p:graphicFrame>
      <p:sp>
        <p:nvSpPr>
          <p:cNvPr id="7" name="TextBox 6">
            <a:extLst>
              <a:ext uri="{FF2B5EF4-FFF2-40B4-BE49-F238E27FC236}">
                <a16:creationId xmlns:a16="http://schemas.microsoft.com/office/drawing/2014/main" id="{55073606-7F37-634E-C9AC-04673477589B}"/>
              </a:ext>
            </a:extLst>
          </p:cNvPr>
          <p:cNvSpPr txBox="1"/>
          <p:nvPr/>
        </p:nvSpPr>
        <p:spPr>
          <a:xfrm>
            <a:off x="312405" y="5105400"/>
            <a:ext cx="8519187" cy="830997"/>
          </a:xfrm>
          <a:prstGeom prst="rect">
            <a:avLst/>
          </a:prstGeom>
          <a:solidFill>
            <a:schemeClr val="accent5"/>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mj-lt"/>
                <a:cs typeface="Sabon Next LT" panose="02000500000000000000" pitchFamily="2" charset="0"/>
              </a:rPr>
              <a:t>Note: the net deferred experience of $</a:t>
            </a:r>
            <a:r>
              <a:rPr lang="en-US" sz="1600" kern="0" dirty="0">
                <a:solidFill>
                  <a:prstClr val="black"/>
                </a:solidFill>
                <a:latin typeface="+mj-lt"/>
                <a:cs typeface="Sabon Next LT" panose="02000500000000000000" pitchFamily="2" charset="0"/>
              </a:rPr>
              <a:t>6</a:t>
            </a:r>
            <a:r>
              <a:rPr kumimoji="0" lang="en-US" sz="1600" b="0" i="0" u="none" strike="noStrike" kern="0" cap="none" spc="0" normalizeH="0" baseline="0" noProof="0" dirty="0">
                <a:ln>
                  <a:noFill/>
                </a:ln>
                <a:solidFill>
                  <a:prstClr val="black"/>
                </a:solidFill>
                <a:effectLst/>
                <a:uLnTx/>
                <a:uFillTx/>
                <a:latin typeface="+mj-lt"/>
                <a:cs typeface="Sabon Next LT" panose="02000500000000000000" pitchFamily="2" charset="0"/>
              </a:rPr>
              <a:t>.1M is not recognized equally over the next four years, but rather each year’s experience is on its own schedule of </a:t>
            </a:r>
            <a:r>
              <a:rPr kumimoji="0" lang="en-US" sz="1600" b="0" i="0" u="none" strike="noStrike" kern="0" cap="none" spc="0" normalizeH="0" baseline="0" noProof="0" dirty="0" err="1">
                <a:ln>
                  <a:noFill/>
                </a:ln>
                <a:solidFill>
                  <a:prstClr val="black"/>
                </a:solidFill>
                <a:effectLst/>
                <a:uLnTx/>
                <a:uFillTx/>
                <a:latin typeface="+mj-lt"/>
                <a:cs typeface="Sabon Next LT" panose="02000500000000000000" pitchFamily="2" charset="0"/>
              </a:rPr>
              <a:t>fiv</a:t>
            </a:r>
            <a:r>
              <a:rPr lang="en-US" sz="1600" kern="0" dirty="0">
                <a:solidFill>
                  <a:prstClr val="black"/>
                </a:solidFill>
                <a:latin typeface="+mj-lt"/>
                <a:cs typeface="Sabon Next LT" panose="02000500000000000000" pitchFamily="2" charset="0"/>
              </a:rPr>
              <a:t>e-</a:t>
            </a:r>
            <a:r>
              <a:rPr kumimoji="0" lang="en-US" sz="1600" b="0" i="0" u="none" strike="noStrike" kern="0" cap="none" spc="0" normalizeH="0" baseline="0" noProof="0" dirty="0">
                <a:ln>
                  <a:noFill/>
                </a:ln>
                <a:solidFill>
                  <a:prstClr val="black"/>
                </a:solidFill>
                <a:effectLst/>
                <a:uLnTx/>
                <a:uFillTx/>
                <a:latin typeface="+mj-lt"/>
                <a:cs typeface="Sabon Next LT" panose="02000500000000000000" pitchFamily="2" charset="0"/>
              </a:rPr>
              <a:t>year recognition.  Future experience will also impact the net amount of gain/loss recognized in future years.</a:t>
            </a:r>
          </a:p>
        </p:txBody>
      </p:sp>
    </p:spTree>
    <p:extLst>
      <p:ext uri="{BB962C8B-B14F-4D97-AF65-F5344CB8AC3E}">
        <p14:creationId xmlns:p14="http://schemas.microsoft.com/office/powerpoint/2010/main" val="355462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D9ED-3E02-9A10-BC5B-4E0A969B27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C162FCA-E95F-FC95-1E83-58CE52D89425}"/>
              </a:ext>
            </a:extLst>
          </p:cNvPr>
          <p:cNvPicPr>
            <a:picLocks noChangeAspect="1"/>
          </p:cNvPicPr>
          <p:nvPr/>
        </p:nvPicPr>
        <p:blipFill>
          <a:blip r:embed="rId2"/>
          <a:stretch>
            <a:fillRect/>
          </a:stretch>
        </p:blipFill>
        <p:spPr>
          <a:xfrm>
            <a:off x="755657" y="1089365"/>
            <a:ext cx="7632686" cy="5122972"/>
          </a:xfrm>
          <a:prstGeom prst="rect">
            <a:avLst/>
          </a:prstGeom>
        </p:spPr>
      </p:pic>
      <p:sp>
        <p:nvSpPr>
          <p:cNvPr id="2" name="Title 1">
            <a:extLst>
              <a:ext uri="{FF2B5EF4-FFF2-40B4-BE49-F238E27FC236}">
                <a16:creationId xmlns:a16="http://schemas.microsoft.com/office/drawing/2014/main" id="{DC8C0E4A-1A34-6D6B-E943-860B0624D269}"/>
              </a:ext>
            </a:extLst>
          </p:cNvPr>
          <p:cNvSpPr>
            <a:spLocks noGrp="1"/>
          </p:cNvSpPr>
          <p:nvPr>
            <p:ph type="title"/>
          </p:nvPr>
        </p:nvSpPr>
        <p:spPr/>
        <p:txBody>
          <a:bodyPr>
            <a:normAutofit/>
          </a:bodyPr>
          <a:lstStyle/>
          <a:p>
            <a:r>
              <a:rPr lang="en-US" dirty="0"/>
              <a:t>Actuarial Accrued Liability (AAL)</a:t>
            </a:r>
          </a:p>
        </p:txBody>
      </p:sp>
      <p:sp>
        <p:nvSpPr>
          <p:cNvPr id="7" name="TextBox 6">
            <a:extLst>
              <a:ext uri="{FF2B5EF4-FFF2-40B4-BE49-F238E27FC236}">
                <a16:creationId xmlns:a16="http://schemas.microsoft.com/office/drawing/2014/main" id="{F94BD3E5-CA00-5853-7FD2-3E8389F6AE0C}"/>
              </a:ext>
            </a:extLst>
          </p:cNvPr>
          <p:cNvSpPr txBox="1"/>
          <p:nvPr/>
        </p:nvSpPr>
        <p:spPr>
          <a:xfrm>
            <a:off x="6019800" y="1371600"/>
            <a:ext cx="2249334" cy="646331"/>
          </a:xfrm>
          <a:prstGeom prst="rect">
            <a:avLst/>
          </a:prstGeom>
          <a:no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In-pay liability of $</a:t>
            </a:r>
            <a:r>
              <a:rPr lang="en-US" sz="1200" kern="0" dirty="0">
                <a:solidFill>
                  <a:prstClr val="black"/>
                </a:solidFill>
              </a:rPr>
              <a:t>627</a:t>
            </a:r>
            <a:r>
              <a:rPr kumimoji="0" lang="en-US" sz="1200" b="0" i="0" u="none" strike="noStrike" kern="0" cap="none" spc="0" normalizeH="0" baseline="0" noProof="0" dirty="0">
                <a:ln>
                  <a:noFill/>
                </a:ln>
                <a:solidFill>
                  <a:prstClr val="black"/>
                </a:solidFill>
                <a:effectLst/>
                <a:uLnTx/>
                <a:uFillTx/>
              </a:rPr>
              <a:t>M is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6</a:t>
            </a:r>
            <a:r>
              <a:rPr lang="en-US" sz="1200" kern="0" dirty="0">
                <a:solidFill>
                  <a:prstClr val="black"/>
                </a:solidFill>
              </a:rPr>
              <a:t>1</a:t>
            </a:r>
            <a:r>
              <a:rPr kumimoji="0" lang="en-US" sz="1200" b="0" i="0" u="none" strike="noStrike" kern="0" cap="none" spc="0" normalizeH="0" baseline="0" noProof="0" dirty="0">
                <a:ln>
                  <a:noFill/>
                </a:ln>
                <a:solidFill>
                  <a:prstClr val="black"/>
                </a:solidFill>
                <a:effectLst/>
                <a:uLnTx/>
                <a:uFillTx/>
              </a:rPr>
              <a:t>% of total actuarial accrued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liability.</a:t>
            </a:r>
          </a:p>
        </p:txBody>
      </p:sp>
      <p:sp>
        <p:nvSpPr>
          <p:cNvPr id="8" name="TextBox 7">
            <a:extLst>
              <a:ext uri="{FF2B5EF4-FFF2-40B4-BE49-F238E27FC236}">
                <a16:creationId xmlns:a16="http://schemas.microsoft.com/office/drawing/2014/main" id="{1A211143-210B-2EC7-D262-11A288340DD6}"/>
              </a:ext>
            </a:extLst>
          </p:cNvPr>
          <p:cNvSpPr txBox="1"/>
          <p:nvPr/>
        </p:nvSpPr>
        <p:spPr>
          <a:xfrm>
            <a:off x="5604622" y="5070901"/>
            <a:ext cx="2727029" cy="830997"/>
          </a:xfrm>
          <a:prstGeom prst="rect">
            <a:avLst/>
          </a:prstGeom>
          <a:no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Actuarial Accrued Liability:  $</a:t>
            </a:r>
            <a:r>
              <a:rPr lang="en-US" sz="1200" kern="0" dirty="0">
                <a:solidFill>
                  <a:prstClr val="black"/>
                </a:solidFill>
              </a:rPr>
              <a:t>1,031M</a:t>
            </a:r>
            <a:endParaRPr kumimoji="0" lang="en-US"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Actuarial Assets:                   </a:t>
            </a:r>
            <a:r>
              <a:rPr kumimoji="0" lang="en-US" sz="1200" b="0" i="0" u="sng" strike="noStrike" kern="0" cap="none" spc="0" normalizeH="0" baseline="0" noProof="0" dirty="0">
                <a:ln>
                  <a:noFill/>
                </a:ln>
                <a:solidFill>
                  <a:prstClr val="black"/>
                </a:solidFill>
                <a:effectLst/>
                <a:uLnTx/>
                <a:uFillTx/>
              </a:rPr>
              <a:t>   </a:t>
            </a:r>
            <a:r>
              <a:rPr lang="en-US" sz="1200" u="sng" kern="0" dirty="0">
                <a:solidFill>
                  <a:prstClr val="black"/>
                </a:solidFill>
              </a:rPr>
              <a:t>812</a:t>
            </a:r>
            <a:r>
              <a:rPr kumimoji="0" lang="en-US" sz="1200" b="0" i="0" u="sng" strike="noStrike" kern="0" cap="none" spc="0" normalizeH="0" baseline="0" noProof="0" dirty="0">
                <a:ln>
                  <a:noFill/>
                </a:ln>
                <a:solidFill>
                  <a:prstClr val="black"/>
                </a:solidFill>
                <a:effectLst/>
                <a:uLnTx/>
                <a:uFillTx/>
              </a:rPr>
              <a:t>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Unfunded Liability:                </a:t>
            </a:r>
            <a:r>
              <a:rPr kumimoji="0" lang="en-US" sz="500" b="0" i="0" u="none" strike="noStrike" kern="0" cap="none" spc="0" normalizeH="0" baseline="0" noProof="0" dirty="0">
                <a:ln>
                  <a:noFill/>
                </a:ln>
                <a:solidFill>
                  <a:prstClr val="black"/>
                </a:solidFill>
                <a:effectLst/>
                <a:uLnTx/>
                <a:uFillTx/>
              </a:rPr>
              <a:t> </a:t>
            </a:r>
            <a:r>
              <a:rPr kumimoji="0" lang="en-US" sz="1200" b="0" i="0" u="none" strike="noStrike" kern="0" cap="none" spc="0" normalizeH="0" baseline="0" noProof="0" dirty="0">
                <a:ln>
                  <a:noFill/>
                </a:ln>
                <a:solidFill>
                  <a:prstClr val="black"/>
                </a:solidFill>
                <a:effectLst/>
                <a:uLnTx/>
                <a:uFillTx/>
              </a:rPr>
              <a:t>$ 220M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Funded Ratio:                         79%</a:t>
            </a:r>
          </a:p>
        </p:txBody>
      </p:sp>
    </p:spTree>
    <p:extLst>
      <p:ext uri="{BB962C8B-B14F-4D97-AF65-F5344CB8AC3E}">
        <p14:creationId xmlns:p14="http://schemas.microsoft.com/office/powerpoint/2010/main" val="217251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5A1BD-BC42-9CC9-EA0B-103792A8B732}"/>
            </a:ext>
          </a:extLst>
        </p:cNvPr>
        <p:cNvGrpSpPr/>
        <p:nvPr/>
      </p:nvGrpSpPr>
      <p:grpSpPr>
        <a:xfrm>
          <a:off x="0" y="0"/>
          <a:ext cx="0" cy="0"/>
          <a:chOff x="0" y="0"/>
          <a:chExt cx="0" cy="0"/>
        </a:xfrm>
      </p:grpSpPr>
      <p:pic>
        <p:nvPicPr>
          <p:cNvPr id="10" name="Picture 9" descr="A person on a ladder on a ladder with darts in the center of a target&#10;&#10;Description automatically generated">
            <a:extLst>
              <a:ext uri="{FF2B5EF4-FFF2-40B4-BE49-F238E27FC236}">
                <a16:creationId xmlns:a16="http://schemas.microsoft.com/office/drawing/2014/main" id="{4A61FFA9-6E52-1911-7B51-8DBB5E0F5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3301" y="4425609"/>
            <a:ext cx="3265752" cy="2227309"/>
          </a:xfrm>
          <a:prstGeom prst="rect">
            <a:avLst/>
          </a:prstGeom>
        </p:spPr>
      </p:pic>
      <p:sp>
        <p:nvSpPr>
          <p:cNvPr id="2" name="Title 1">
            <a:extLst>
              <a:ext uri="{FF2B5EF4-FFF2-40B4-BE49-F238E27FC236}">
                <a16:creationId xmlns:a16="http://schemas.microsoft.com/office/drawing/2014/main" id="{662B51AD-9365-63FF-0736-6CADB3671C11}"/>
              </a:ext>
            </a:extLst>
          </p:cNvPr>
          <p:cNvSpPr>
            <a:spLocks noGrp="1"/>
          </p:cNvSpPr>
          <p:nvPr>
            <p:ph type="title"/>
          </p:nvPr>
        </p:nvSpPr>
        <p:spPr>
          <a:xfrm>
            <a:off x="82154" y="68263"/>
            <a:ext cx="7309246" cy="643208"/>
          </a:xfrm>
        </p:spPr>
        <p:txBody>
          <a:bodyPr>
            <a:noAutofit/>
          </a:bodyPr>
          <a:lstStyle/>
          <a:p>
            <a:r>
              <a:rPr lang="en-US" sz="2800" dirty="0"/>
              <a:t>Unfunded Actuarial Accrued Liability (UAAL)</a:t>
            </a:r>
          </a:p>
        </p:txBody>
      </p:sp>
      <p:sp>
        <p:nvSpPr>
          <p:cNvPr id="3" name="Rectangle 5">
            <a:extLst>
              <a:ext uri="{FF2B5EF4-FFF2-40B4-BE49-F238E27FC236}">
                <a16:creationId xmlns:a16="http://schemas.microsoft.com/office/drawing/2014/main" id="{A410C34E-4229-E6BC-8342-6C09C9DF6356}"/>
              </a:ext>
            </a:extLst>
          </p:cNvPr>
          <p:cNvSpPr>
            <a:spLocks noChangeArrowheads="1"/>
          </p:cNvSpPr>
          <p:nvPr/>
        </p:nvSpPr>
        <p:spPr bwMode="auto">
          <a:xfrm>
            <a:off x="952500" y="1143000"/>
            <a:ext cx="7239000" cy="3351169"/>
          </a:xfrm>
          <a:prstGeom prst="rect">
            <a:avLst/>
          </a:prstGeom>
          <a:noFill/>
          <a:ln w="9525">
            <a:noFill/>
            <a:miter lim="800000"/>
            <a:headEnd/>
            <a:tailEnd/>
          </a:ln>
        </p:spPr>
        <p:txBody>
          <a:bodyPr/>
          <a:lstStyle/>
          <a:p>
            <a:pPr marL="342900" marR="0" lvl="0" indent="-342900" defTabSz="914400" eaLnBrk="1" fontAlgn="auto" latinLnBrk="0" hangingPunct="1">
              <a:lnSpc>
                <a:spcPct val="100000"/>
              </a:lnSpc>
              <a:spcBef>
                <a:spcPts val="0"/>
              </a:spcBef>
              <a:spcAft>
                <a:spcPts val="0"/>
              </a:spcAft>
              <a:buClrTx/>
              <a:buSzTx/>
              <a:buFontTx/>
              <a:buNone/>
              <a:tabLst>
                <a:tab pos="7315200" algn="dec"/>
              </a:tabLst>
              <a:defRPr/>
            </a:pPr>
            <a:r>
              <a:rPr kumimoji="0" lang="en-US" sz="2800" b="0" i="0" u="none" strike="noStrike" kern="0" cap="none" spc="0" normalizeH="0" baseline="0" noProof="0" dirty="0">
                <a:ln>
                  <a:noFill/>
                </a:ln>
                <a:solidFill>
                  <a:prstClr val="black"/>
                </a:solidFill>
                <a:effectLst/>
                <a:uLnTx/>
                <a:uFillTx/>
              </a:rPr>
              <a:t>UAAL July 1, 2024                     	$220.6</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7315200" algn="dec"/>
              </a:tabLst>
              <a:defRPr/>
            </a:pPr>
            <a:r>
              <a:rPr kumimoji="0" lang="en-US" sz="2400" b="0" i="0" u="none" strike="noStrike" kern="0" cap="none" spc="0" normalizeH="0" baseline="0" noProof="0" dirty="0">
                <a:ln>
                  <a:noFill/>
                </a:ln>
                <a:solidFill>
                  <a:prstClr val="black"/>
                </a:solidFill>
                <a:effectLst/>
                <a:uLnTx/>
                <a:uFillTx/>
              </a:rPr>
              <a:t>Expected decrease from amortization	(5.2)</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7315200" algn="dec"/>
              </a:tabLst>
              <a:defRPr/>
            </a:pPr>
            <a:r>
              <a:rPr kumimoji="0" lang="en-US" sz="2400" b="0" i="0" u="none" strike="noStrike" kern="0" cap="none" spc="0" normalizeH="0" baseline="0" noProof="0" dirty="0">
                <a:ln>
                  <a:noFill/>
                </a:ln>
                <a:solidFill>
                  <a:prstClr val="black"/>
                </a:solidFill>
                <a:effectLst/>
                <a:uLnTx/>
                <a:uFillTx/>
              </a:rPr>
              <a:t>Contributions below actuarial rate      	</a:t>
            </a:r>
            <a:r>
              <a:rPr lang="en-US" sz="2400" kern="0" dirty="0">
                <a:solidFill>
                  <a:prstClr val="black"/>
                </a:solidFill>
              </a:rPr>
              <a:t>6.7</a:t>
            </a:r>
            <a:endParaRPr kumimoji="0" lang="en-US" sz="24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7315200" algn="dec"/>
              </a:tabLst>
              <a:defRPr/>
            </a:pPr>
            <a:r>
              <a:rPr kumimoji="0" lang="en-US" sz="2400" b="0" i="0" u="none" strike="noStrike" kern="0" cap="none" spc="0" normalizeH="0" baseline="0" noProof="0" dirty="0">
                <a:ln>
                  <a:noFill/>
                </a:ln>
                <a:solidFill>
                  <a:prstClr val="black"/>
                </a:solidFill>
                <a:effectLst/>
                <a:uLnTx/>
                <a:uFillTx/>
              </a:rPr>
              <a:t>Investment experience                       	(3.2)</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7315200" algn="dec"/>
              </a:tabLst>
              <a:defRPr/>
            </a:pPr>
            <a:r>
              <a:rPr kumimoji="0" lang="en-US" sz="2400" b="0" i="0" u="none" strike="noStrike" kern="0" cap="none" spc="0" normalizeH="0" baseline="0" noProof="0" dirty="0">
                <a:ln>
                  <a:noFill/>
                </a:ln>
                <a:solidFill>
                  <a:prstClr val="black"/>
                </a:solidFill>
                <a:effectLst/>
                <a:uLnTx/>
                <a:uFillTx/>
              </a:rPr>
              <a:t>Liability experience*                                	1.6</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7315200" algn="dec"/>
              </a:tabLst>
              <a:defRPr/>
            </a:pPr>
            <a:r>
              <a:rPr kumimoji="0" lang="en-US" sz="2400" b="0" i="0" u="none" strike="noStrike" kern="0" cap="none" spc="0" normalizeH="0" baseline="0" noProof="0" dirty="0">
                <a:ln>
                  <a:noFill/>
                </a:ln>
                <a:solidFill>
                  <a:prstClr val="black"/>
                </a:solidFill>
                <a:effectLst/>
                <a:uLnTx/>
                <a:uFillTx/>
              </a:rPr>
              <a:t>Other experience                  	(0.8)</a:t>
            </a:r>
          </a:p>
          <a:p>
            <a:pPr marL="342900" marR="0" lvl="0" indent="-342900" defTabSz="914400" eaLnBrk="1" fontAlgn="auto" latinLnBrk="0" hangingPunct="1">
              <a:lnSpc>
                <a:spcPct val="100000"/>
              </a:lnSpc>
              <a:spcBef>
                <a:spcPts val="0"/>
              </a:spcBef>
              <a:spcAft>
                <a:spcPts val="0"/>
              </a:spcAft>
              <a:buClrTx/>
              <a:buSzTx/>
              <a:buFontTx/>
              <a:buNone/>
              <a:tabLst>
                <a:tab pos="7315200" algn="dec"/>
              </a:tabLst>
              <a:defRPr/>
            </a:pPr>
            <a:r>
              <a:rPr kumimoji="0" lang="en-US" sz="2800" b="0" i="0" u="none" strike="noStrike" kern="0" cap="none" spc="0" normalizeH="0" baseline="0" noProof="0" dirty="0">
                <a:ln>
                  <a:noFill/>
                </a:ln>
                <a:solidFill>
                  <a:prstClr val="black"/>
                </a:solidFill>
                <a:effectLst/>
                <a:uLnTx/>
                <a:uFillTx/>
              </a:rPr>
              <a:t>UAAL July 1, 2025                   	$219.7</a:t>
            </a:r>
          </a:p>
        </p:txBody>
      </p:sp>
      <p:sp>
        <p:nvSpPr>
          <p:cNvPr id="5" name="TextBox 4">
            <a:extLst>
              <a:ext uri="{FF2B5EF4-FFF2-40B4-BE49-F238E27FC236}">
                <a16:creationId xmlns:a16="http://schemas.microsoft.com/office/drawing/2014/main" id="{3B16044E-3466-5CCF-F1E0-C1722121CBB4}"/>
              </a:ext>
            </a:extLst>
          </p:cNvPr>
          <p:cNvSpPr txBox="1"/>
          <p:nvPr/>
        </p:nvSpPr>
        <p:spPr>
          <a:xfrm>
            <a:off x="918321" y="4255297"/>
            <a:ext cx="5177679"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*Primarily due to mortality and salary experience that were less favorable than expected, based on actuarial assumptions.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2122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D192B-3406-BBB1-91F1-10C352621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CD933-2997-4D52-4ACD-78B5D1A9D621}"/>
              </a:ext>
            </a:extLst>
          </p:cNvPr>
          <p:cNvSpPr>
            <a:spLocks noGrp="1"/>
          </p:cNvSpPr>
          <p:nvPr>
            <p:ph type="title"/>
          </p:nvPr>
        </p:nvSpPr>
        <p:spPr/>
        <p:txBody>
          <a:bodyPr anchor="ctr">
            <a:normAutofit/>
          </a:bodyPr>
          <a:lstStyle/>
          <a:p>
            <a:r>
              <a:rPr lang="en-US" dirty="0"/>
              <a:t>Actuarial Contribution Rate</a:t>
            </a:r>
          </a:p>
        </p:txBody>
      </p:sp>
      <p:sp>
        <p:nvSpPr>
          <p:cNvPr id="4" name="Slide Number Placeholder 3" hidden="1">
            <a:extLst>
              <a:ext uri="{FF2B5EF4-FFF2-40B4-BE49-F238E27FC236}">
                <a16:creationId xmlns:a16="http://schemas.microsoft.com/office/drawing/2014/main" id="{21508559-1133-9C0C-5A5A-DB4F4A84E4E8}"/>
              </a:ext>
            </a:extLst>
          </p:cNvPr>
          <p:cNvSpPr>
            <a:spLocks noGrp="1"/>
          </p:cNvSpPr>
          <p:nvPr>
            <p:ph type="sldNum" sz="quarter" idx="4294967295"/>
          </p:nvPr>
        </p:nvSpPr>
        <p:spPr>
          <a:xfrm>
            <a:off x="7086600" y="6356350"/>
            <a:ext cx="20574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578BFC0-9C4D-EB4D-8D71-7E6CA793D99A}" type="slidenum">
              <a:rPr kumimoji="0" lang="en-US" sz="900" b="0" i="0" u="none" strike="noStrike" kern="1200" cap="none" spc="0" normalizeH="0" baseline="0" noProof="0" smtClean="0">
                <a:ln>
                  <a:noFill/>
                </a:ln>
                <a:solidFill>
                  <a:srgbClr val="002A4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900" b="0" i="0" u="none" strike="noStrike" kern="1200" cap="none" spc="0" normalizeH="0" baseline="0" noProof="0">
              <a:ln>
                <a:noFill/>
              </a:ln>
              <a:solidFill>
                <a:srgbClr val="002A41"/>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90450A8D-44AF-F815-B67A-242BEA9D8540}"/>
              </a:ext>
            </a:extLst>
          </p:cNvPr>
          <p:cNvGrpSpPr/>
          <p:nvPr/>
        </p:nvGrpSpPr>
        <p:grpSpPr>
          <a:xfrm>
            <a:off x="533400" y="4952334"/>
            <a:ext cx="8229600" cy="1439863"/>
            <a:chOff x="0" y="404919"/>
            <a:chExt cx="8229600" cy="1449000"/>
          </a:xfrm>
        </p:grpSpPr>
        <p:sp>
          <p:nvSpPr>
            <p:cNvPr id="5" name="Rectangle 4">
              <a:extLst>
                <a:ext uri="{FF2B5EF4-FFF2-40B4-BE49-F238E27FC236}">
                  <a16:creationId xmlns:a16="http://schemas.microsoft.com/office/drawing/2014/main" id="{A8624A8E-E161-811A-DD5A-7C3A27B603AC}"/>
                </a:ext>
              </a:extLst>
            </p:cNvPr>
            <p:cNvSpPr/>
            <p:nvPr/>
          </p:nvSpPr>
          <p:spPr>
            <a:xfrm>
              <a:off x="0" y="404919"/>
              <a:ext cx="7886700" cy="14490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D1221D20-FEED-6A6A-9B30-BFE2CB6E8505}"/>
                </a:ext>
              </a:extLst>
            </p:cNvPr>
            <p:cNvSpPr txBox="1"/>
            <p:nvPr/>
          </p:nvSpPr>
          <p:spPr>
            <a:xfrm>
              <a:off x="0" y="404919"/>
              <a:ext cx="8229600" cy="1449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12096" tIns="416560" rIns="612096" bIns="142240" numCol="1" spcCol="1270" anchor="t" anchorCtr="0">
              <a:noAutofit/>
            </a:bodyPr>
            <a:lstStyle/>
            <a:p>
              <a:pPr marL="228600" lvl="1" indent="-228600" algn="l" defTabSz="889000">
                <a:lnSpc>
                  <a:spcPct val="90000"/>
                </a:lnSpc>
                <a:spcBef>
                  <a:spcPct val="0"/>
                </a:spcBef>
                <a:spcAft>
                  <a:spcPct val="15000"/>
                </a:spcAft>
                <a:buChar char="•"/>
              </a:pPr>
              <a:r>
                <a:rPr lang="en-US" sz="1800" kern="1200" dirty="0"/>
                <a:t>Only a benchmark to evaluate the adequacy of the current contribution rates</a:t>
              </a:r>
            </a:p>
            <a:p>
              <a:pPr marL="228600" lvl="1" indent="-228600" algn="l" defTabSz="889000">
                <a:lnSpc>
                  <a:spcPct val="90000"/>
                </a:lnSpc>
                <a:spcBef>
                  <a:spcPct val="0"/>
                </a:spcBef>
                <a:spcAft>
                  <a:spcPct val="15000"/>
                </a:spcAft>
                <a:buChar char="•"/>
              </a:pPr>
              <a:r>
                <a:rPr lang="en-US" sz="1800" kern="1200" dirty="0"/>
                <a:t>Projections are necessary to evaluate the Plan’s long-term funding</a:t>
              </a:r>
            </a:p>
          </p:txBody>
        </p:sp>
      </p:grpSp>
      <p:grpSp>
        <p:nvGrpSpPr>
          <p:cNvPr id="9" name="Group 8">
            <a:extLst>
              <a:ext uri="{FF2B5EF4-FFF2-40B4-BE49-F238E27FC236}">
                <a16:creationId xmlns:a16="http://schemas.microsoft.com/office/drawing/2014/main" id="{EBA4A06D-CB43-9F8D-1E4A-BAC84523A7FA}"/>
              </a:ext>
            </a:extLst>
          </p:cNvPr>
          <p:cNvGrpSpPr/>
          <p:nvPr/>
        </p:nvGrpSpPr>
        <p:grpSpPr>
          <a:xfrm>
            <a:off x="990600" y="4682729"/>
            <a:ext cx="5520690" cy="590400"/>
            <a:chOff x="394335" y="109719"/>
            <a:chExt cx="5520690" cy="590400"/>
          </a:xfrm>
        </p:grpSpPr>
        <p:sp>
          <p:nvSpPr>
            <p:cNvPr id="10" name="Rectangle: Rounded Corners 9">
              <a:extLst>
                <a:ext uri="{FF2B5EF4-FFF2-40B4-BE49-F238E27FC236}">
                  <a16:creationId xmlns:a16="http://schemas.microsoft.com/office/drawing/2014/main" id="{FA5C16EB-6B7B-AD84-A693-1D13D5224402}"/>
                </a:ext>
              </a:extLst>
            </p:cNvPr>
            <p:cNvSpPr/>
            <p:nvPr/>
          </p:nvSpPr>
          <p:spPr>
            <a:xfrm>
              <a:off x="394335" y="109719"/>
              <a:ext cx="5520690" cy="590400"/>
            </a:xfrm>
            <a:prstGeom prst="roundRect">
              <a:avLst/>
            </a:prstGeom>
            <a:solidFill>
              <a:schemeClr val="tx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6E79DC63-E3FC-7255-A762-55CC6E00C599}"/>
                </a:ext>
              </a:extLst>
            </p:cNvPr>
            <p:cNvSpPr txBox="1"/>
            <p:nvPr/>
          </p:nvSpPr>
          <p:spPr>
            <a:xfrm>
              <a:off x="423156" y="138540"/>
              <a:ext cx="5463048" cy="532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Utilization:</a:t>
              </a:r>
            </a:p>
          </p:txBody>
        </p:sp>
      </p:grpSp>
      <p:sp>
        <p:nvSpPr>
          <p:cNvPr id="20" name="TextBox 19">
            <a:extLst>
              <a:ext uri="{FF2B5EF4-FFF2-40B4-BE49-F238E27FC236}">
                <a16:creationId xmlns:a16="http://schemas.microsoft.com/office/drawing/2014/main" id="{95864823-2D0A-28A2-9B34-C3B0AA95D762}"/>
              </a:ext>
            </a:extLst>
          </p:cNvPr>
          <p:cNvSpPr txBox="1"/>
          <p:nvPr/>
        </p:nvSpPr>
        <p:spPr>
          <a:xfrm>
            <a:off x="533400" y="1214172"/>
            <a:ext cx="7886700" cy="1200329"/>
          </a:xfrm>
          <a:prstGeom prst="rect">
            <a:avLst/>
          </a:prstGeom>
          <a:noFill/>
          <a:ln>
            <a:solidFill>
              <a:schemeClr val="tx2"/>
            </a:solidFill>
          </a:ln>
        </p:spPr>
        <p:txBody>
          <a:bodyPr wrap="square" rtlCol="0">
            <a:spAutoFit/>
          </a:bodyPr>
          <a:lstStyle/>
          <a:p>
            <a:pPr lvl="0"/>
            <a:endParaRPr lang="en-US" sz="1800" dirty="0">
              <a:solidFill>
                <a:schemeClr val="tx1"/>
              </a:solidFill>
            </a:endParaRPr>
          </a:p>
          <a:p>
            <a:pPr marL="685800" lvl="2" indent="-228600" defTabSz="889000">
              <a:lnSpc>
                <a:spcPct val="90000"/>
              </a:lnSpc>
              <a:spcBef>
                <a:spcPct val="0"/>
              </a:spcBef>
              <a:spcAft>
                <a:spcPct val="15000"/>
              </a:spcAft>
            </a:pPr>
            <a:r>
              <a:rPr lang="en-US" sz="1800" kern="1200" dirty="0">
                <a:solidFill>
                  <a:schemeClr val="tx1"/>
                </a:solidFill>
              </a:rPr>
              <a:t>Normal Cost</a:t>
            </a:r>
          </a:p>
          <a:p>
            <a:pPr marL="685800" lvl="2" indent="-228600" defTabSz="889000">
              <a:lnSpc>
                <a:spcPct val="90000"/>
              </a:lnSpc>
              <a:spcBef>
                <a:spcPct val="0"/>
              </a:spcBef>
              <a:spcAft>
                <a:spcPct val="15000"/>
              </a:spcAft>
            </a:pPr>
            <a:r>
              <a:rPr lang="en-US" sz="1800" kern="1200" dirty="0">
                <a:solidFill>
                  <a:schemeClr val="tx1"/>
                </a:solidFill>
              </a:rPr>
              <a:t>Administrative Expenses</a:t>
            </a:r>
          </a:p>
          <a:p>
            <a:pPr marL="685800" lvl="2" indent="-228600" defTabSz="889000">
              <a:lnSpc>
                <a:spcPct val="90000"/>
              </a:lnSpc>
              <a:spcBef>
                <a:spcPct val="0"/>
              </a:spcBef>
              <a:spcAft>
                <a:spcPct val="15000"/>
              </a:spcAft>
            </a:pPr>
            <a:r>
              <a:rPr lang="en-US" sz="1800" kern="1200" dirty="0">
                <a:solidFill>
                  <a:schemeClr val="tx1"/>
                </a:solidFill>
              </a:rPr>
              <a:t>Amortization of UAAL</a:t>
            </a:r>
          </a:p>
        </p:txBody>
      </p:sp>
      <p:grpSp>
        <p:nvGrpSpPr>
          <p:cNvPr id="14" name="Group 13">
            <a:extLst>
              <a:ext uri="{FF2B5EF4-FFF2-40B4-BE49-F238E27FC236}">
                <a16:creationId xmlns:a16="http://schemas.microsoft.com/office/drawing/2014/main" id="{2F8AAECD-9FD8-9E39-B298-0A9454BCB09F}"/>
              </a:ext>
            </a:extLst>
          </p:cNvPr>
          <p:cNvGrpSpPr/>
          <p:nvPr/>
        </p:nvGrpSpPr>
        <p:grpSpPr>
          <a:xfrm>
            <a:off x="961779" y="907786"/>
            <a:ext cx="5520690" cy="590400"/>
            <a:chOff x="394335" y="109719"/>
            <a:chExt cx="5520690" cy="590400"/>
          </a:xfrm>
        </p:grpSpPr>
        <p:sp>
          <p:nvSpPr>
            <p:cNvPr id="15" name="Rectangle: Rounded Corners 14">
              <a:extLst>
                <a:ext uri="{FF2B5EF4-FFF2-40B4-BE49-F238E27FC236}">
                  <a16:creationId xmlns:a16="http://schemas.microsoft.com/office/drawing/2014/main" id="{828283A2-C84B-2D6D-685B-4316EDC8B5A6}"/>
                </a:ext>
              </a:extLst>
            </p:cNvPr>
            <p:cNvSpPr/>
            <p:nvPr/>
          </p:nvSpPr>
          <p:spPr>
            <a:xfrm>
              <a:off x="394335" y="109719"/>
              <a:ext cx="5520690" cy="590400"/>
            </a:xfrm>
            <a:prstGeom prst="roundRect">
              <a:avLst/>
            </a:prstGeom>
            <a:solidFill>
              <a:schemeClr val="tx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D3BEA86F-59DA-4A76-50E5-C849935C64C8}"/>
                </a:ext>
              </a:extLst>
            </p:cNvPr>
            <p:cNvSpPr txBox="1"/>
            <p:nvPr/>
          </p:nvSpPr>
          <p:spPr>
            <a:xfrm>
              <a:off x="423156" y="138540"/>
              <a:ext cx="5463048" cy="532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Components:</a:t>
              </a:r>
            </a:p>
          </p:txBody>
        </p:sp>
      </p:grpSp>
      <p:sp>
        <p:nvSpPr>
          <p:cNvPr id="21" name="TextBox 20">
            <a:extLst>
              <a:ext uri="{FF2B5EF4-FFF2-40B4-BE49-F238E27FC236}">
                <a16:creationId xmlns:a16="http://schemas.microsoft.com/office/drawing/2014/main" id="{F8BC7DEE-8306-0865-8881-3B05C4690E62}"/>
              </a:ext>
            </a:extLst>
          </p:cNvPr>
          <p:cNvSpPr txBox="1"/>
          <p:nvPr/>
        </p:nvSpPr>
        <p:spPr>
          <a:xfrm>
            <a:off x="533400" y="2988337"/>
            <a:ext cx="7886700" cy="1449628"/>
          </a:xfrm>
          <a:prstGeom prst="rect">
            <a:avLst/>
          </a:prstGeom>
          <a:noFill/>
          <a:ln>
            <a:solidFill>
              <a:schemeClr val="tx2"/>
            </a:solidFill>
          </a:ln>
        </p:spPr>
        <p:txBody>
          <a:bodyPr wrap="square" rtlCol="0">
            <a:spAutoFit/>
          </a:bodyPr>
          <a:lstStyle/>
          <a:p>
            <a:pPr lvl="0"/>
            <a:endParaRPr lang="en-US" sz="1800" dirty="0">
              <a:solidFill>
                <a:schemeClr val="tx1"/>
              </a:solidFill>
            </a:endParaRPr>
          </a:p>
          <a:p>
            <a:pPr marL="685800" lvl="2" indent="-228600" defTabSz="889000">
              <a:lnSpc>
                <a:spcPct val="90000"/>
              </a:lnSpc>
              <a:spcBef>
                <a:spcPct val="0"/>
              </a:spcBef>
              <a:spcAft>
                <a:spcPct val="15000"/>
              </a:spcAft>
            </a:pPr>
            <a:r>
              <a:rPr lang="en-US" sz="1800" kern="1200" dirty="0">
                <a:solidFill>
                  <a:schemeClr val="tx1"/>
                </a:solidFill>
              </a:rPr>
              <a:t>Legacy UAAL amortized over 30 Years from 2008 (Closed Period) so 13 years remain as of July 1, 2025</a:t>
            </a:r>
          </a:p>
          <a:p>
            <a:pPr marL="685800" lvl="2" indent="-228600" defTabSz="889000">
              <a:lnSpc>
                <a:spcPct val="90000"/>
              </a:lnSpc>
              <a:spcBef>
                <a:spcPct val="0"/>
              </a:spcBef>
              <a:spcAft>
                <a:spcPct val="15000"/>
              </a:spcAft>
            </a:pPr>
            <a:r>
              <a:rPr lang="en-US" sz="1800" kern="1200" dirty="0">
                <a:solidFill>
                  <a:schemeClr val="tx1"/>
                </a:solidFill>
              </a:rPr>
              <a:t>New pieces of UAAL amortized over closed 20-year periods</a:t>
            </a:r>
          </a:p>
          <a:p>
            <a:pPr marL="685800" lvl="2" indent="-228600" defTabSz="889000">
              <a:lnSpc>
                <a:spcPct val="90000"/>
              </a:lnSpc>
              <a:spcBef>
                <a:spcPct val="0"/>
              </a:spcBef>
              <a:spcAft>
                <a:spcPct val="15000"/>
              </a:spcAft>
            </a:pPr>
            <a:r>
              <a:rPr lang="en-US" sz="1800" kern="1200" dirty="0">
                <a:solidFill>
                  <a:schemeClr val="tx1"/>
                </a:solidFill>
              </a:rPr>
              <a:t>UAAL payment is the sum of the payments for all bases</a:t>
            </a:r>
          </a:p>
        </p:txBody>
      </p:sp>
      <p:grpSp>
        <p:nvGrpSpPr>
          <p:cNvPr id="22" name="Group 21">
            <a:extLst>
              <a:ext uri="{FF2B5EF4-FFF2-40B4-BE49-F238E27FC236}">
                <a16:creationId xmlns:a16="http://schemas.microsoft.com/office/drawing/2014/main" id="{E067A88B-E7F8-3859-7326-B3DC4853B824}"/>
              </a:ext>
            </a:extLst>
          </p:cNvPr>
          <p:cNvGrpSpPr/>
          <p:nvPr/>
        </p:nvGrpSpPr>
        <p:grpSpPr>
          <a:xfrm>
            <a:off x="961779" y="2681951"/>
            <a:ext cx="5520690" cy="590400"/>
            <a:chOff x="394335" y="109719"/>
            <a:chExt cx="5520690" cy="590400"/>
          </a:xfrm>
        </p:grpSpPr>
        <p:sp>
          <p:nvSpPr>
            <p:cNvPr id="23" name="Rectangle: Rounded Corners 22">
              <a:extLst>
                <a:ext uri="{FF2B5EF4-FFF2-40B4-BE49-F238E27FC236}">
                  <a16:creationId xmlns:a16="http://schemas.microsoft.com/office/drawing/2014/main" id="{74761039-9008-5FD6-43DE-35BD88C52A33}"/>
                </a:ext>
              </a:extLst>
            </p:cNvPr>
            <p:cNvSpPr/>
            <p:nvPr/>
          </p:nvSpPr>
          <p:spPr>
            <a:xfrm>
              <a:off x="394335" y="109719"/>
              <a:ext cx="5520690" cy="590400"/>
            </a:xfrm>
            <a:prstGeom prst="roundRect">
              <a:avLst/>
            </a:prstGeom>
            <a:solidFill>
              <a:schemeClr val="tx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4" name="Rectangle: Rounded Corners 4">
              <a:extLst>
                <a:ext uri="{FF2B5EF4-FFF2-40B4-BE49-F238E27FC236}">
                  <a16:creationId xmlns:a16="http://schemas.microsoft.com/office/drawing/2014/main" id="{B1C292F0-38D5-06B5-AB6B-106E4CA160DB}"/>
                </a:ext>
              </a:extLst>
            </p:cNvPr>
            <p:cNvSpPr txBox="1"/>
            <p:nvPr/>
          </p:nvSpPr>
          <p:spPr>
            <a:xfrm>
              <a:off x="423156" y="138540"/>
              <a:ext cx="5463048" cy="532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“Layered amortization” method is used:</a:t>
              </a:r>
            </a:p>
          </p:txBody>
        </p:sp>
      </p:grpSp>
    </p:spTree>
    <p:extLst>
      <p:ext uri="{BB962C8B-B14F-4D97-AF65-F5344CB8AC3E}">
        <p14:creationId xmlns:p14="http://schemas.microsoft.com/office/powerpoint/2010/main" val="2784658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D362D-8EB6-A4A9-FC4C-9F3D3D5B3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1E1D8-137C-3CF8-63E6-2A4186A9C515}"/>
              </a:ext>
            </a:extLst>
          </p:cNvPr>
          <p:cNvSpPr>
            <a:spLocks noGrp="1"/>
          </p:cNvSpPr>
          <p:nvPr>
            <p:ph type="title"/>
          </p:nvPr>
        </p:nvSpPr>
        <p:spPr/>
        <p:txBody>
          <a:bodyPr>
            <a:normAutofit/>
          </a:bodyPr>
          <a:lstStyle/>
          <a:p>
            <a:r>
              <a:rPr lang="en-US" dirty="0"/>
              <a:t>UAAL Contribution Rate</a:t>
            </a:r>
          </a:p>
        </p:txBody>
      </p:sp>
      <p:pic>
        <p:nvPicPr>
          <p:cNvPr id="3" name="Picture 2">
            <a:extLst>
              <a:ext uri="{FF2B5EF4-FFF2-40B4-BE49-F238E27FC236}">
                <a16:creationId xmlns:a16="http://schemas.microsoft.com/office/drawing/2014/main" id="{2D5B7F1D-6502-8D5C-D5EE-56F7724AF060}"/>
              </a:ext>
            </a:extLst>
          </p:cNvPr>
          <p:cNvPicPr>
            <a:picLocks noChangeAspect="1"/>
          </p:cNvPicPr>
          <p:nvPr/>
        </p:nvPicPr>
        <p:blipFill>
          <a:blip r:embed="rId2"/>
          <a:stretch>
            <a:fillRect/>
          </a:stretch>
        </p:blipFill>
        <p:spPr>
          <a:xfrm>
            <a:off x="1066800" y="914400"/>
            <a:ext cx="7010400" cy="5272779"/>
          </a:xfrm>
          <a:prstGeom prst="rect">
            <a:avLst/>
          </a:prstGeom>
        </p:spPr>
      </p:pic>
    </p:spTree>
    <p:extLst>
      <p:ext uri="{BB962C8B-B14F-4D97-AF65-F5344CB8AC3E}">
        <p14:creationId xmlns:p14="http://schemas.microsoft.com/office/powerpoint/2010/main" val="331609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619CF-CBAE-9A75-E2EB-FA8D216C1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FE552-33E8-74DF-A87F-98BC0C2BB6C6}"/>
              </a:ext>
            </a:extLst>
          </p:cNvPr>
          <p:cNvSpPr>
            <a:spLocks noGrp="1"/>
          </p:cNvSpPr>
          <p:nvPr>
            <p:ph type="title"/>
          </p:nvPr>
        </p:nvSpPr>
        <p:spPr/>
        <p:txBody>
          <a:bodyPr>
            <a:normAutofit/>
          </a:bodyPr>
          <a:lstStyle/>
          <a:p>
            <a:r>
              <a:rPr lang="en-US" dirty="0"/>
              <a:t>Normal Cost Rate</a:t>
            </a:r>
          </a:p>
        </p:txBody>
      </p:sp>
      <p:graphicFrame>
        <p:nvGraphicFramePr>
          <p:cNvPr id="5" name="Table 2">
            <a:extLst>
              <a:ext uri="{FF2B5EF4-FFF2-40B4-BE49-F238E27FC236}">
                <a16:creationId xmlns:a16="http://schemas.microsoft.com/office/drawing/2014/main" id="{33744D60-F11D-D297-FF99-77EBDC104620}"/>
              </a:ext>
            </a:extLst>
          </p:cNvPr>
          <p:cNvGraphicFramePr>
            <a:graphicFrameLocks noGrp="1"/>
          </p:cNvGraphicFramePr>
          <p:nvPr>
            <p:extLst>
              <p:ext uri="{D42A27DB-BD31-4B8C-83A1-F6EECF244321}">
                <p14:modId xmlns:p14="http://schemas.microsoft.com/office/powerpoint/2010/main" val="3488503884"/>
              </p:ext>
            </p:extLst>
          </p:nvPr>
        </p:nvGraphicFramePr>
        <p:xfrm>
          <a:off x="1066800" y="1371600"/>
          <a:ext cx="6781801" cy="3733799"/>
        </p:xfrm>
        <a:graphic>
          <a:graphicData uri="http://schemas.openxmlformats.org/drawingml/2006/table">
            <a:tbl>
              <a:tblPr firstRow="1" bandRow="1"/>
              <a:tblGrid>
                <a:gridCol w="3221355">
                  <a:extLst>
                    <a:ext uri="{9D8B030D-6E8A-4147-A177-3AD203B41FA5}">
                      <a16:colId xmlns:a16="http://schemas.microsoft.com/office/drawing/2014/main" val="2464846448"/>
                    </a:ext>
                  </a:extLst>
                </a:gridCol>
                <a:gridCol w="1780223">
                  <a:extLst>
                    <a:ext uri="{9D8B030D-6E8A-4147-A177-3AD203B41FA5}">
                      <a16:colId xmlns:a16="http://schemas.microsoft.com/office/drawing/2014/main" val="343468665"/>
                    </a:ext>
                  </a:extLst>
                </a:gridCol>
                <a:gridCol w="1780223">
                  <a:extLst>
                    <a:ext uri="{9D8B030D-6E8A-4147-A177-3AD203B41FA5}">
                      <a16:colId xmlns:a16="http://schemas.microsoft.com/office/drawing/2014/main" val="992742707"/>
                    </a:ext>
                  </a:extLst>
                </a:gridCol>
              </a:tblGrid>
              <a:tr h="988359">
                <a:tc>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endParaRPr lang="en-US" sz="2400" dirty="0">
                        <a:latin typeface="+mj-lt"/>
                        <a:cs typeface="Sabon Next LT" panose="020005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pPr algn="ctr"/>
                      <a:r>
                        <a:rPr lang="en-US" sz="2200" b="1" u="none" dirty="0">
                          <a:solidFill>
                            <a:srgbClr val="000000"/>
                          </a:solidFill>
                          <a:latin typeface="+mj-lt"/>
                          <a:cs typeface="Sabon Next LT" panose="02000500000000000000" pitchFamily="2" charset="0"/>
                        </a:rPr>
                        <a:t>July 1, 2025 </a:t>
                      </a:r>
                      <a:r>
                        <a:rPr lang="en-US" sz="2200" b="1" u="sng" dirty="0">
                          <a:solidFill>
                            <a:srgbClr val="000000"/>
                          </a:solidFill>
                          <a:latin typeface="+mj-lt"/>
                          <a:cs typeface="Sabon Next LT" panose="02000500000000000000" pitchFamily="2" charset="0"/>
                        </a:rPr>
                        <a:t>Valuation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pPr algn="ctr"/>
                      <a:r>
                        <a:rPr lang="en-US" sz="2200" b="1" u="none" dirty="0">
                          <a:solidFill>
                            <a:srgbClr val="000000"/>
                          </a:solidFill>
                          <a:latin typeface="+mj-lt"/>
                          <a:cs typeface="Sabon Next LT" panose="02000500000000000000" pitchFamily="2" charset="0"/>
                        </a:rPr>
                        <a:t>July 1, 2024 </a:t>
                      </a:r>
                      <a:r>
                        <a:rPr lang="en-US" sz="2200" b="1" u="sng" dirty="0">
                          <a:solidFill>
                            <a:srgbClr val="000000"/>
                          </a:solidFill>
                          <a:latin typeface="+mj-lt"/>
                          <a:cs typeface="Sabon Next LT" panose="02000500000000000000" pitchFamily="2" charset="0"/>
                        </a:rPr>
                        <a:t>Valuation</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571233"/>
                  </a:ext>
                </a:extLst>
              </a:tr>
              <a:tr h="549088">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r>
                        <a:rPr lang="en-US" sz="2400" dirty="0">
                          <a:latin typeface="+mj-lt"/>
                          <a:cs typeface="Sabon Next LT" panose="02000500000000000000" pitchFamily="2" charset="0"/>
                        </a:rPr>
                        <a:t>Retirement Benefits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2400" dirty="0">
                          <a:latin typeface="+mj-lt"/>
                          <a:cs typeface="Sabon Next LT" panose="02000500000000000000" pitchFamily="2" charset="0"/>
                        </a:rPr>
                        <a:t>28.702%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2400" dirty="0">
                          <a:latin typeface="+mj-lt"/>
                          <a:cs typeface="Sabon Next LT" panose="02000500000000000000" pitchFamily="2" charset="0"/>
                        </a:rPr>
                        <a:t>28.710%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928548031"/>
                  </a:ext>
                </a:extLst>
              </a:tr>
              <a:tr h="549088">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r>
                        <a:rPr lang="en-US" sz="2400" dirty="0">
                          <a:latin typeface="+mj-lt"/>
                          <a:cs typeface="Sabon Next LT" panose="02000500000000000000" pitchFamily="2" charset="0"/>
                        </a:rPr>
                        <a:t>Withdrawal Benefits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2400" dirty="0">
                          <a:latin typeface="+mj-lt"/>
                          <a:cs typeface="Sabon Next LT" panose="02000500000000000000" pitchFamily="2" charset="0"/>
                        </a:rPr>
                        <a:t>  0.680%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2400" dirty="0">
                          <a:latin typeface="+mj-lt"/>
                          <a:cs typeface="Sabon Next LT" panose="02000500000000000000" pitchFamily="2" charset="0"/>
                        </a:rPr>
                        <a:t>  0.680%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058039213"/>
                  </a:ext>
                </a:extLst>
              </a:tr>
              <a:tr h="549088">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r>
                        <a:rPr lang="en-US" sz="2400" dirty="0">
                          <a:latin typeface="+mj-lt"/>
                          <a:cs typeface="Sabon Next LT" panose="02000500000000000000" pitchFamily="2" charset="0"/>
                        </a:rPr>
                        <a:t>Death Benefits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2400" dirty="0">
                          <a:latin typeface="+mj-lt"/>
                          <a:cs typeface="Sabon Next LT" panose="02000500000000000000" pitchFamily="2" charset="0"/>
                        </a:rPr>
                        <a:t>  0.739%</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2400" dirty="0">
                          <a:latin typeface="+mj-lt"/>
                          <a:cs typeface="Sabon Next LT" panose="02000500000000000000" pitchFamily="2" charset="0"/>
                        </a:rPr>
                        <a:t>  0.740%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896753279"/>
                  </a:ext>
                </a:extLst>
              </a:tr>
              <a:tr h="549088">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r>
                        <a:rPr lang="en-US" sz="2400" dirty="0">
                          <a:latin typeface="+mj-lt"/>
                          <a:cs typeface="Sabon Next LT" panose="02000500000000000000" pitchFamily="2" charset="0"/>
                        </a:rPr>
                        <a:t>Disability Benefits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2400" u="sng" dirty="0">
                          <a:latin typeface="+mj-lt"/>
                          <a:cs typeface="Sabon Next LT" panose="02000500000000000000" pitchFamily="2" charset="0"/>
                        </a:rPr>
                        <a:t>  5.200%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2400" u="sng" dirty="0">
                          <a:latin typeface="+mj-lt"/>
                          <a:cs typeface="Sabon Next LT" panose="02000500000000000000" pitchFamily="2" charset="0"/>
                        </a:rPr>
                        <a:t>  5.200%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113310665"/>
                  </a:ext>
                </a:extLst>
              </a:tr>
              <a:tr h="549088">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r>
                        <a:rPr lang="en-US" sz="2400" dirty="0">
                          <a:latin typeface="+mj-lt"/>
                          <a:cs typeface="Sabon Next LT" panose="02000500000000000000" pitchFamily="2" charset="0"/>
                        </a:rPr>
                        <a:t>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2400" dirty="0">
                          <a:latin typeface="+mj-lt"/>
                          <a:cs typeface="Sabon Next LT" panose="02000500000000000000" pitchFamily="2" charset="0"/>
                        </a:rPr>
                        <a:t>35.321%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a:r>
                        <a:rPr lang="en-US" sz="2400" dirty="0">
                          <a:latin typeface="+mj-lt"/>
                          <a:cs typeface="Sabon Next LT" panose="02000500000000000000" pitchFamily="2" charset="0"/>
                        </a:rPr>
                        <a:t>35.330%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03421726"/>
                  </a:ext>
                </a:extLst>
              </a:tr>
            </a:tbl>
          </a:graphicData>
        </a:graphic>
      </p:graphicFrame>
      <p:sp>
        <p:nvSpPr>
          <p:cNvPr id="6" name="TextBox 5">
            <a:extLst>
              <a:ext uri="{FF2B5EF4-FFF2-40B4-BE49-F238E27FC236}">
                <a16:creationId xmlns:a16="http://schemas.microsoft.com/office/drawing/2014/main" id="{33067A4B-5AC2-BEDA-C384-0D53CE799536}"/>
              </a:ext>
            </a:extLst>
          </p:cNvPr>
          <p:cNvSpPr txBox="1"/>
          <p:nvPr/>
        </p:nvSpPr>
        <p:spPr>
          <a:xfrm>
            <a:off x="1066800" y="5517573"/>
            <a:ext cx="7317741" cy="307777"/>
          </a:xfrm>
          <a:prstGeom prst="rect">
            <a:avLst/>
          </a:prstGeom>
          <a:noFill/>
        </p:spPr>
        <p:txBody>
          <a:bodyPr wrap="square" rtlCol="0">
            <a:spAutoFit/>
          </a:bodyPr>
          <a:lstStyle/>
          <a:p>
            <a:pPr>
              <a:buFontTx/>
              <a:buNone/>
            </a:pPr>
            <a:r>
              <a:rPr lang="en-US" sz="1400" dirty="0">
                <a:solidFill>
                  <a:prstClr val="black"/>
                </a:solidFill>
                <a:latin typeface="+mj-lt"/>
                <a:cs typeface="Sabon Next LT" panose="02000500000000000000" pitchFamily="2" charset="0"/>
              </a:rPr>
              <a:t>The normal cost rate usually remains stable, absent changes to the actuarial assumptions.</a:t>
            </a:r>
          </a:p>
        </p:txBody>
      </p:sp>
    </p:spTree>
    <p:extLst>
      <p:ext uri="{BB962C8B-B14F-4D97-AF65-F5344CB8AC3E}">
        <p14:creationId xmlns:p14="http://schemas.microsoft.com/office/powerpoint/2010/main" val="115040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73CF2-B482-3F91-165B-8207F64B8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9DF6C-DE68-1443-85F1-690CA1DEFCC8}"/>
              </a:ext>
            </a:extLst>
          </p:cNvPr>
          <p:cNvSpPr>
            <a:spLocks noGrp="1"/>
          </p:cNvSpPr>
          <p:nvPr>
            <p:ph type="title"/>
          </p:nvPr>
        </p:nvSpPr>
        <p:spPr/>
        <p:txBody>
          <a:bodyPr>
            <a:normAutofit/>
          </a:bodyPr>
          <a:lstStyle/>
          <a:p>
            <a:r>
              <a:rPr lang="en-US" dirty="0"/>
              <a:t>Actuarial Contribution Rate</a:t>
            </a:r>
          </a:p>
        </p:txBody>
      </p:sp>
      <p:sp>
        <p:nvSpPr>
          <p:cNvPr id="3" name="Rectangle 125">
            <a:extLst>
              <a:ext uri="{FF2B5EF4-FFF2-40B4-BE49-F238E27FC236}">
                <a16:creationId xmlns:a16="http://schemas.microsoft.com/office/drawing/2014/main" id="{917E243D-60F0-30CE-B035-17B2F2867DC1}"/>
              </a:ext>
            </a:extLst>
          </p:cNvPr>
          <p:cNvSpPr>
            <a:spLocks noChangeArrowheads="1"/>
          </p:cNvSpPr>
          <p:nvPr/>
        </p:nvSpPr>
        <p:spPr bwMode="auto">
          <a:xfrm>
            <a:off x="609600" y="1217798"/>
            <a:ext cx="7467600" cy="2819400"/>
          </a:xfrm>
          <a:prstGeom prst="rect">
            <a:avLst/>
          </a:prstGeom>
          <a:noFill/>
          <a:ln w="9525">
            <a:noFill/>
            <a:miter lim="800000"/>
            <a:headEnd/>
            <a:tailEnd/>
          </a:ln>
        </p:spPr>
        <p:txBody>
          <a:bodyPr/>
          <a:lstStyle/>
          <a:p>
            <a:pPr marL="457200" indent="-457200" fontAlgn="auto">
              <a:spcBef>
                <a:spcPts val="0"/>
              </a:spcBef>
              <a:spcAft>
                <a:spcPts val="0"/>
              </a:spcAft>
              <a:buFontTx/>
              <a:buNone/>
              <a:tabLst>
                <a:tab pos="6972300" algn="dec"/>
              </a:tabLst>
              <a:defRPr/>
            </a:pPr>
            <a:r>
              <a:rPr lang="en-US" sz="2400" kern="0" dirty="0">
                <a:solidFill>
                  <a:srgbClr val="000000"/>
                </a:solidFill>
                <a:latin typeface="+mj-lt"/>
                <a:cs typeface="Sabon Next LT" panose="02000500000000000000" pitchFamily="2" charset="0"/>
              </a:rPr>
              <a:t>	Normal Cost	35.321%</a:t>
            </a:r>
          </a:p>
          <a:p>
            <a:pPr marL="457200" indent="-457200" fontAlgn="auto">
              <a:spcBef>
                <a:spcPts val="0"/>
              </a:spcBef>
              <a:spcAft>
                <a:spcPts val="0"/>
              </a:spcAft>
              <a:buFontTx/>
              <a:buNone/>
              <a:tabLst>
                <a:tab pos="6972300" algn="dec"/>
              </a:tabLst>
              <a:defRPr/>
            </a:pPr>
            <a:endParaRPr lang="en-US" sz="2400" kern="0" dirty="0">
              <a:solidFill>
                <a:srgbClr val="000000"/>
              </a:solidFill>
              <a:latin typeface="+mj-lt"/>
              <a:cs typeface="Sabon Next LT" panose="02000500000000000000" pitchFamily="2" charset="0"/>
            </a:endParaRPr>
          </a:p>
          <a:p>
            <a:pPr marL="457200" indent="-457200" fontAlgn="auto">
              <a:spcBef>
                <a:spcPts val="0"/>
              </a:spcBef>
              <a:spcAft>
                <a:spcPts val="0"/>
              </a:spcAft>
              <a:buFontTx/>
              <a:buNone/>
              <a:tabLst>
                <a:tab pos="6972300" algn="dec"/>
              </a:tabLst>
              <a:defRPr/>
            </a:pPr>
            <a:r>
              <a:rPr lang="en-US" sz="2400" kern="0" dirty="0">
                <a:solidFill>
                  <a:srgbClr val="000000"/>
                </a:solidFill>
                <a:latin typeface="+mj-lt"/>
                <a:cs typeface="Sabon Next LT" panose="02000500000000000000" pitchFamily="2" charset="0"/>
              </a:rPr>
              <a:t>	Administrative Expenses	0.521%</a:t>
            </a:r>
          </a:p>
          <a:p>
            <a:pPr marL="457200" indent="-457200" fontAlgn="auto">
              <a:spcBef>
                <a:spcPts val="0"/>
              </a:spcBef>
              <a:spcAft>
                <a:spcPts val="0"/>
              </a:spcAft>
              <a:buFontTx/>
              <a:buNone/>
              <a:tabLst>
                <a:tab pos="6972300" algn="dec"/>
              </a:tabLst>
              <a:defRPr/>
            </a:pPr>
            <a:endParaRPr lang="en-US" sz="2400" kern="0" dirty="0">
              <a:solidFill>
                <a:srgbClr val="000000"/>
              </a:solidFill>
              <a:latin typeface="+mj-lt"/>
              <a:cs typeface="Sabon Next LT" panose="02000500000000000000" pitchFamily="2" charset="0"/>
            </a:endParaRPr>
          </a:p>
          <a:p>
            <a:pPr marL="457200" indent="-457200" fontAlgn="auto">
              <a:spcBef>
                <a:spcPts val="0"/>
              </a:spcBef>
              <a:spcAft>
                <a:spcPts val="0"/>
              </a:spcAft>
              <a:buFontTx/>
              <a:buNone/>
              <a:tabLst>
                <a:tab pos="6972300" algn="dec"/>
              </a:tabLst>
              <a:defRPr/>
            </a:pPr>
            <a:r>
              <a:rPr lang="en-US" sz="2400" kern="0" dirty="0">
                <a:solidFill>
                  <a:srgbClr val="000000"/>
                </a:solidFill>
                <a:latin typeface="+mj-lt"/>
                <a:cs typeface="Sabon Next LT" panose="02000500000000000000" pitchFamily="2" charset="0"/>
              </a:rPr>
              <a:t>	UAAL Contribution *	</a:t>
            </a:r>
            <a:r>
              <a:rPr lang="en-US" sz="2400" u="sng" kern="0" dirty="0">
                <a:solidFill>
                  <a:srgbClr val="000000"/>
                </a:solidFill>
                <a:latin typeface="+mj-lt"/>
                <a:cs typeface="Sabon Next LT" panose="02000500000000000000" pitchFamily="2" charset="0"/>
              </a:rPr>
              <a:t>32.704%</a:t>
            </a:r>
          </a:p>
          <a:p>
            <a:pPr marL="457200" indent="-457200" fontAlgn="auto">
              <a:spcBef>
                <a:spcPts val="0"/>
              </a:spcBef>
              <a:spcAft>
                <a:spcPts val="0"/>
              </a:spcAft>
              <a:buFont typeface="Wingdings" pitchFamily="2" charset="2"/>
              <a:buAutoNum type="arabicPeriod"/>
              <a:tabLst>
                <a:tab pos="6972300" algn="dec"/>
              </a:tabLst>
              <a:defRPr/>
            </a:pPr>
            <a:endParaRPr lang="en-US" sz="2400" kern="0" dirty="0">
              <a:solidFill>
                <a:srgbClr val="000000"/>
              </a:solidFill>
              <a:latin typeface="+mj-lt"/>
              <a:cs typeface="Sabon Next LT" panose="02000500000000000000" pitchFamily="2" charset="0"/>
            </a:endParaRPr>
          </a:p>
          <a:p>
            <a:pPr marL="457200" indent="-457200" fontAlgn="auto">
              <a:spcBef>
                <a:spcPts val="0"/>
              </a:spcBef>
              <a:spcAft>
                <a:spcPts val="0"/>
              </a:spcAft>
              <a:buFontTx/>
              <a:buNone/>
              <a:tabLst>
                <a:tab pos="6972300" algn="dec"/>
              </a:tabLst>
              <a:defRPr/>
            </a:pPr>
            <a:r>
              <a:rPr lang="en-US" sz="2400" kern="0" dirty="0">
                <a:solidFill>
                  <a:srgbClr val="000000"/>
                </a:solidFill>
                <a:latin typeface="+mj-lt"/>
                <a:cs typeface="Sabon Next LT" panose="02000500000000000000" pitchFamily="2" charset="0"/>
              </a:rPr>
              <a:t>	Total Actuarial Contribution Rate	68.546%</a:t>
            </a:r>
          </a:p>
        </p:txBody>
      </p:sp>
      <p:sp>
        <p:nvSpPr>
          <p:cNvPr id="7" name="Text Box 127">
            <a:extLst>
              <a:ext uri="{FF2B5EF4-FFF2-40B4-BE49-F238E27FC236}">
                <a16:creationId xmlns:a16="http://schemas.microsoft.com/office/drawing/2014/main" id="{DAEB02CF-DD34-B0EE-CEF1-F85A2B87FE75}"/>
              </a:ext>
            </a:extLst>
          </p:cNvPr>
          <p:cNvSpPr txBox="1">
            <a:spLocks noChangeArrowheads="1"/>
          </p:cNvSpPr>
          <p:nvPr/>
        </p:nvSpPr>
        <p:spPr bwMode="auto">
          <a:xfrm>
            <a:off x="1143000" y="4212819"/>
            <a:ext cx="7162800" cy="523220"/>
          </a:xfrm>
          <a:prstGeom prst="rect">
            <a:avLst/>
          </a:prstGeom>
          <a:noFill/>
          <a:ln w="9525" algn="ctr">
            <a:noFill/>
            <a:miter lim="800000"/>
            <a:headEnd/>
            <a:tailEnd/>
          </a:ln>
        </p:spPr>
        <p:txBody>
          <a:bodyPr>
            <a:spAutoFit/>
          </a:bodyPr>
          <a:lstStyle/>
          <a:p>
            <a:pPr marL="169863" indent="-169863" fontAlgn="auto">
              <a:spcBef>
                <a:spcPts val="0"/>
              </a:spcBef>
              <a:spcAft>
                <a:spcPts val="0"/>
              </a:spcAft>
              <a:buFont typeface="Wingdings" pitchFamily="2" charset="2"/>
              <a:buNone/>
              <a:defRPr/>
            </a:pPr>
            <a:r>
              <a:rPr lang="en-US" sz="1400" kern="0" dirty="0">
                <a:solidFill>
                  <a:srgbClr val="000000"/>
                </a:solidFill>
                <a:latin typeface="+mj-lt"/>
                <a:cs typeface="Sabon Next LT" panose="02000500000000000000" pitchFamily="2" charset="0"/>
              </a:rPr>
              <a:t>* Amortization of UAAL payments are as a level percent of payroll, assuming a 2.75% annual increase in payroll so the dollar amount of payments increase in the future.</a:t>
            </a:r>
          </a:p>
        </p:txBody>
      </p:sp>
      <p:pic>
        <p:nvPicPr>
          <p:cNvPr id="8" name="Picture 7">
            <a:extLst>
              <a:ext uri="{FF2B5EF4-FFF2-40B4-BE49-F238E27FC236}">
                <a16:creationId xmlns:a16="http://schemas.microsoft.com/office/drawing/2014/main" id="{2071148B-0DD4-9235-4138-D6F686CE8118}"/>
              </a:ext>
            </a:extLst>
          </p:cNvPr>
          <p:cNvPicPr>
            <a:picLocks noChangeAspect="1"/>
          </p:cNvPicPr>
          <p:nvPr/>
        </p:nvPicPr>
        <p:blipFill>
          <a:blip r:embed="rId2"/>
          <a:stretch>
            <a:fillRect/>
          </a:stretch>
        </p:blipFill>
        <p:spPr>
          <a:xfrm>
            <a:off x="6605266" y="4991079"/>
            <a:ext cx="2334970" cy="1475360"/>
          </a:xfrm>
          <a:prstGeom prst="rect">
            <a:avLst/>
          </a:prstGeom>
        </p:spPr>
      </p:pic>
    </p:spTree>
    <p:extLst>
      <p:ext uri="{BB962C8B-B14F-4D97-AF65-F5344CB8AC3E}">
        <p14:creationId xmlns:p14="http://schemas.microsoft.com/office/powerpoint/2010/main" val="347573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759BB-33F5-7DF5-73D4-656F86A16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759B4-1762-41AF-9CCD-C7A991978230}"/>
              </a:ext>
            </a:extLst>
          </p:cNvPr>
          <p:cNvSpPr>
            <a:spLocks noGrp="1"/>
          </p:cNvSpPr>
          <p:nvPr>
            <p:ph type="title"/>
          </p:nvPr>
        </p:nvSpPr>
        <p:spPr>
          <a:xfrm>
            <a:off x="82152" y="68263"/>
            <a:ext cx="7385447" cy="643208"/>
          </a:xfrm>
        </p:spPr>
        <p:txBody>
          <a:bodyPr>
            <a:noAutofit/>
          </a:bodyPr>
          <a:lstStyle/>
          <a:p>
            <a:r>
              <a:rPr lang="en-US" dirty="0"/>
              <a:t>Change in Actuarial Contribution Rate</a:t>
            </a:r>
          </a:p>
        </p:txBody>
      </p:sp>
      <p:sp>
        <p:nvSpPr>
          <p:cNvPr id="5" name="Rectangle 3">
            <a:extLst>
              <a:ext uri="{FF2B5EF4-FFF2-40B4-BE49-F238E27FC236}">
                <a16:creationId xmlns:a16="http://schemas.microsoft.com/office/drawing/2014/main" id="{6428D121-34C9-0279-24FE-742401F51CA2}"/>
              </a:ext>
            </a:extLst>
          </p:cNvPr>
          <p:cNvSpPr txBox="1">
            <a:spLocks noChangeArrowheads="1"/>
          </p:cNvSpPr>
          <p:nvPr/>
        </p:nvSpPr>
        <p:spPr>
          <a:xfrm>
            <a:off x="800099" y="1295400"/>
            <a:ext cx="75438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tabLst>
                <a:tab pos="7029450" algn="dec"/>
              </a:tabLst>
            </a:pPr>
            <a:r>
              <a:rPr lang="en-US" dirty="0">
                <a:latin typeface="+mj-lt"/>
                <a:cs typeface="Sabon Next LT" panose="02000500000000000000" pitchFamily="2" charset="0"/>
              </a:rPr>
              <a:t>Actuarial Contribution Rate 7/1/24	68.070%</a:t>
            </a:r>
          </a:p>
          <a:p>
            <a:pPr marL="0" indent="0" fontAlgn="auto">
              <a:spcBef>
                <a:spcPct val="40000"/>
              </a:spcBef>
              <a:spcAft>
                <a:spcPts val="0"/>
              </a:spcAft>
              <a:buNone/>
              <a:tabLst>
                <a:tab pos="7029450" algn="dec"/>
              </a:tabLst>
            </a:pPr>
            <a:r>
              <a:rPr lang="en-US" dirty="0">
                <a:latin typeface="+mj-lt"/>
                <a:cs typeface="Sabon Next LT" panose="02000500000000000000" pitchFamily="2" charset="0"/>
              </a:rPr>
              <a:t>Change due to:</a:t>
            </a:r>
          </a:p>
          <a:p>
            <a:pPr lvl="1" fontAlgn="auto">
              <a:spcAft>
                <a:spcPts val="0"/>
              </a:spcAft>
              <a:tabLst>
                <a:tab pos="7029450" algn="dec"/>
              </a:tabLst>
            </a:pPr>
            <a:r>
              <a:rPr lang="en-US" dirty="0">
                <a:latin typeface="+mj-lt"/>
                <a:cs typeface="Sabon Next LT" panose="02000500000000000000" pitchFamily="2" charset="0"/>
              </a:rPr>
              <a:t>Asset experience	(0.373%)</a:t>
            </a:r>
          </a:p>
          <a:p>
            <a:pPr lvl="1" fontAlgn="auto">
              <a:spcAft>
                <a:spcPts val="0"/>
              </a:spcAft>
              <a:tabLst>
                <a:tab pos="7029450" algn="dec"/>
              </a:tabLst>
            </a:pPr>
            <a:r>
              <a:rPr lang="en-US" dirty="0">
                <a:latin typeface="+mj-lt"/>
                <a:cs typeface="Sabon Next LT" panose="02000500000000000000" pitchFamily="2" charset="0"/>
              </a:rPr>
              <a:t>Liability/other experience	(0.002%)</a:t>
            </a:r>
          </a:p>
          <a:p>
            <a:pPr lvl="1" fontAlgn="auto">
              <a:spcAft>
                <a:spcPts val="0"/>
              </a:spcAft>
              <a:tabLst>
                <a:tab pos="7029450" algn="dec"/>
              </a:tabLst>
            </a:pPr>
            <a:r>
              <a:rPr lang="en-US" dirty="0">
                <a:latin typeface="+mj-lt"/>
                <a:cs typeface="Sabon Next LT" panose="02000500000000000000" pitchFamily="2" charset="0"/>
              </a:rPr>
              <a:t>Payroll increased less than expected	0.068%</a:t>
            </a:r>
          </a:p>
          <a:p>
            <a:pPr lvl="1" fontAlgn="auto">
              <a:spcAft>
                <a:spcPts val="0"/>
              </a:spcAft>
              <a:tabLst>
                <a:tab pos="7029450" algn="dec"/>
              </a:tabLst>
            </a:pPr>
            <a:r>
              <a:rPr lang="en-US" dirty="0">
                <a:latin typeface="+mj-lt"/>
                <a:cs typeface="Sabon Next LT" panose="02000500000000000000" pitchFamily="2" charset="0"/>
              </a:rPr>
              <a:t>Change in normal cost rate	(0.009%)</a:t>
            </a:r>
          </a:p>
          <a:p>
            <a:pPr lvl="1" fontAlgn="auto">
              <a:spcAft>
                <a:spcPts val="0"/>
              </a:spcAft>
              <a:tabLst>
                <a:tab pos="7029450" algn="dec"/>
              </a:tabLst>
            </a:pPr>
            <a:r>
              <a:rPr lang="en-US" dirty="0">
                <a:latin typeface="+mj-lt"/>
                <a:cs typeface="Sabon Next LT" panose="02000500000000000000" pitchFamily="2" charset="0"/>
              </a:rPr>
              <a:t>Contributions less than actuarial rate	  </a:t>
            </a:r>
            <a:r>
              <a:rPr lang="en-US" u="sng" dirty="0">
                <a:latin typeface="+mj-lt"/>
                <a:cs typeface="Sabon Next LT" panose="02000500000000000000" pitchFamily="2" charset="0"/>
              </a:rPr>
              <a:t>0.792%</a:t>
            </a:r>
          </a:p>
          <a:p>
            <a:pPr marL="0" indent="0" fontAlgn="auto">
              <a:spcBef>
                <a:spcPct val="40000"/>
              </a:spcBef>
              <a:spcAft>
                <a:spcPts val="0"/>
              </a:spcAft>
              <a:buNone/>
              <a:tabLst>
                <a:tab pos="7029450" algn="dec"/>
              </a:tabLst>
            </a:pPr>
            <a:r>
              <a:rPr lang="en-US" dirty="0">
                <a:latin typeface="+mj-lt"/>
                <a:cs typeface="Sabon Next LT" panose="02000500000000000000" pitchFamily="2" charset="0"/>
              </a:rPr>
              <a:t>Actuarial Contribution Rate 7/1/25	68.546%</a:t>
            </a:r>
          </a:p>
        </p:txBody>
      </p:sp>
      <p:sp>
        <p:nvSpPr>
          <p:cNvPr id="6" name="TextBox 5">
            <a:extLst>
              <a:ext uri="{FF2B5EF4-FFF2-40B4-BE49-F238E27FC236}">
                <a16:creationId xmlns:a16="http://schemas.microsoft.com/office/drawing/2014/main" id="{BD44EAA5-7D40-9E5B-4ACD-1ACF9EBC680A}"/>
              </a:ext>
            </a:extLst>
          </p:cNvPr>
          <p:cNvSpPr txBox="1"/>
          <p:nvPr/>
        </p:nvSpPr>
        <p:spPr>
          <a:xfrm>
            <a:off x="305446" y="5562600"/>
            <a:ext cx="8533105" cy="584775"/>
          </a:xfrm>
          <a:prstGeom prst="rect">
            <a:avLst/>
          </a:prstGeom>
          <a:no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mj-lt"/>
                <a:cs typeface="Sabon Next LT" panose="02000500000000000000" pitchFamily="2" charset="0"/>
              </a:rPr>
              <a:t>In our professional judgement, the actuarial contribution rate developed here is “reasonable”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mj-lt"/>
                <a:cs typeface="Sabon Next LT" panose="02000500000000000000" pitchFamily="2" charset="0"/>
              </a:rPr>
              <a:t>as defined in Actuarial Standard of Practice Number 4.</a:t>
            </a:r>
          </a:p>
        </p:txBody>
      </p:sp>
    </p:spTree>
    <p:extLst>
      <p:ext uri="{BB962C8B-B14F-4D97-AF65-F5344CB8AC3E}">
        <p14:creationId xmlns:p14="http://schemas.microsoft.com/office/powerpoint/2010/main" val="310185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6476C-CB6F-45AA-8CCB-55B525997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C7AE4-A67B-88A6-DD66-99F5709741BE}"/>
              </a:ext>
            </a:extLst>
          </p:cNvPr>
          <p:cNvSpPr>
            <a:spLocks noGrp="1"/>
          </p:cNvSpPr>
          <p:nvPr>
            <p:ph type="title"/>
          </p:nvPr>
        </p:nvSpPr>
        <p:spPr/>
        <p:txBody>
          <a:bodyPr>
            <a:normAutofit/>
          </a:bodyPr>
          <a:lstStyle/>
          <a:p>
            <a:r>
              <a:rPr lang="en-US" dirty="0"/>
              <a:t>Contribution Rate Analysis</a:t>
            </a:r>
          </a:p>
        </p:txBody>
      </p:sp>
      <p:graphicFrame>
        <p:nvGraphicFramePr>
          <p:cNvPr id="3" name="Group 129">
            <a:extLst>
              <a:ext uri="{FF2B5EF4-FFF2-40B4-BE49-F238E27FC236}">
                <a16:creationId xmlns:a16="http://schemas.microsoft.com/office/drawing/2014/main" id="{B06AE9A8-E244-7705-57F3-12A40138278F}"/>
              </a:ext>
            </a:extLst>
          </p:cNvPr>
          <p:cNvGraphicFramePr>
            <a:graphicFrameLocks/>
          </p:cNvGraphicFramePr>
          <p:nvPr>
            <p:extLst>
              <p:ext uri="{D42A27DB-BD31-4B8C-83A1-F6EECF244321}">
                <p14:modId xmlns:p14="http://schemas.microsoft.com/office/powerpoint/2010/main" val="1456480926"/>
              </p:ext>
            </p:extLst>
          </p:nvPr>
        </p:nvGraphicFramePr>
        <p:xfrm>
          <a:off x="762000" y="1108269"/>
          <a:ext cx="7620000" cy="4641462"/>
        </p:xfrm>
        <a:graphic>
          <a:graphicData uri="http://schemas.openxmlformats.org/drawingml/2006/table">
            <a:tbl>
              <a:tblPr/>
              <a:tblGrid>
                <a:gridCol w="4249616">
                  <a:extLst>
                    <a:ext uri="{9D8B030D-6E8A-4147-A177-3AD203B41FA5}">
                      <a16:colId xmlns:a16="http://schemas.microsoft.com/office/drawing/2014/main" val="20000"/>
                    </a:ext>
                  </a:extLst>
                </a:gridCol>
                <a:gridCol w="1685192">
                  <a:extLst>
                    <a:ext uri="{9D8B030D-6E8A-4147-A177-3AD203B41FA5}">
                      <a16:colId xmlns:a16="http://schemas.microsoft.com/office/drawing/2014/main" val="20001"/>
                    </a:ext>
                  </a:extLst>
                </a:gridCol>
                <a:gridCol w="1685192">
                  <a:extLst>
                    <a:ext uri="{9D8B030D-6E8A-4147-A177-3AD203B41FA5}">
                      <a16:colId xmlns:a16="http://schemas.microsoft.com/office/drawing/2014/main" val="20002"/>
                    </a:ext>
                  </a:extLst>
                </a:gridCol>
              </a:tblGrid>
              <a:tr h="5091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cs typeface="Sabon Next LT" panose="02000500000000000000" pitchFamily="2" charset="0"/>
                      </a:endParaRPr>
                    </a:p>
                  </a:txBody>
                  <a:tcPr horzOverflow="overflow">
                    <a:lnL cap="flat">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1"/>
                          </a:solidFill>
                          <a:effectLst/>
                          <a:latin typeface="+mj-lt"/>
                          <a:cs typeface="Sabon Next LT" panose="02000500000000000000" pitchFamily="2" charset="0"/>
                        </a:rPr>
                        <a:t>7/1/2025</a:t>
                      </a:r>
                    </a:p>
                  </a:txBody>
                  <a:tcPr horzOverflow="overflow">
                    <a:lnL>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1"/>
                          </a:solidFill>
                          <a:effectLst/>
                          <a:latin typeface="+mj-lt"/>
                          <a:cs typeface="Sabon Next LT" panose="02000500000000000000" pitchFamily="2" charset="0"/>
                        </a:rPr>
                        <a:t>7/1/2024</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91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Total Actuarial Contribution Rate</a:t>
                      </a:r>
                    </a:p>
                  </a:txBody>
                  <a:tcPr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68.546%</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68.070%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091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Member Contribution Rate</a:t>
                      </a:r>
                    </a:p>
                  </a:txBody>
                  <a:tcPr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a:t>
                      </a:r>
                      <a:r>
                        <a:rPr kumimoji="0" lang="en-US" sz="2000" b="0" i="0" u="sng" strike="noStrike" cap="none" normalizeH="0" baseline="0" dirty="0">
                          <a:ln>
                            <a:noFill/>
                          </a:ln>
                          <a:solidFill>
                            <a:schemeClr val="tx1"/>
                          </a:solidFill>
                          <a:effectLst/>
                          <a:latin typeface="+mj-lt"/>
                          <a:cs typeface="Sabon Next LT" panose="02000500000000000000" pitchFamily="2" charset="0"/>
                        </a:rPr>
                        <a:t> (11.525%)</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a:t>
                      </a:r>
                      <a:r>
                        <a:rPr kumimoji="0" lang="en-US" sz="2000" b="0" i="0" u="sng" strike="noStrike" cap="none" normalizeH="0" baseline="0" dirty="0">
                          <a:ln>
                            <a:noFill/>
                          </a:ln>
                          <a:solidFill>
                            <a:schemeClr val="tx1"/>
                          </a:solidFill>
                          <a:effectLst/>
                          <a:latin typeface="+mj-lt"/>
                          <a:cs typeface="Sabon Next LT" panose="02000500000000000000" pitchFamily="2" charset="0"/>
                        </a:rPr>
                        <a:t> (11.400%)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091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State Actuarial Contribution Rate</a:t>
                      </a:r>
                    </a:p>
                  </a:txBody>
                  <a:tcPr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57.021%</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56.670%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540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Statutory State Contribution Rate</a:t>
                      </a:r>
                    </a:p>
                  </a:txBody>
                  <a:tcPr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(37.000%)</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(37.000%)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540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State Supplemental Contribution*</a:t>
                      </a:r>
                    </a:p>
                  </a:txBody>
                  <a:tcPr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kern="1200" cap="none" normalizeH="0" baseline="0" dirty="0">
                          <a:ln>
                            <a:noFill/>
                          </a:ln>
                          <a:solidFill>
                            <a:schemeClr val="tx1"/>
                          </a:solidFill>
                          <a:effectLst/>
                          <a:latin typeface="+mj-lt"/>
                          <a:ea typeface="+mn-ea"/>
                          <a:cs typeface="Sabon Next LT" panose="02000500000000000000" pitchFamily="2" charset="0"/>
                        </a:rPr>
                        <a:t>   </a:t>
                      </a:r>
                      <a:r>
                        <a:rPr kumimoji="0" lang="en-US" sz="2000" b="0" i="0" u="sng" strike="noStrike" kern="1200" cap="none" normalizeH="0" baseline="0" dirty="0">
                          <a:ln>
                            <a:noFill/>
                          </a:ln>
                          <a:solidFill>
                            <a:schemeClr val="tx1"/>
                          </a:solidFill>
                          <a:effectLst/>
                          <a:latin typeface="+mj-lt"/>
                          <a:ea typeface="+mn-ea"/>
                          <a:cs typeface="Sabon Next LT" panose="02000500000000000000" pitchFamily="2" charset="0"/>
                        </a:rPr>
                        <a:t>(8.274%)</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kern="1200" cap="none" normalizeH="0" baseline="0" dirty="0">
                          <a:ln>
                            <a:noFill/>
                          </a:ln>
                          <a:solidFill>
                            <a:schemeClr val="tx1"/>
                          </a:solidFill>
                          <a:effectLst/>
                          <a:latin typeface="+mj-lt"/>
                          <a:ea typeface="+mn-ea"/>
                          <a:cs typeface="Sabon Next LT" panose="02000500000000000000" pitchFamily="2" charset="0"/>
                        </a:rPr>
                        <a:t>   </a:t>
                      </a:r>
                      <a:r>
                        <a:rPr kumimoji="0" lang="en-US" sz="2000" b="0" i="0" u="sng" strike="noStrike" kern="1200" cap="none" normalizeH="0" baseline="0" dirty="0">
                          <a:ln>
                            <a:noFill/>
                          </a:ln>
                          <a:solidFill>
                            <a:schemeClr val="tx1"/>
                          </a:solidFill>
                          <a:effectLst/>
                          <a:latin typeface="+mj-lt"/>
                          <a:ea typeface="+mn-ea"/>
                          <a:cs typeface="Sabon Next LT" panose="02000500000000000000" pitchFamily="2" charset="0"/>
                        </a:rPr>
                        <a:t>(8.480%)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7825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Contribution Shortfall/(Margin)</a:t>
                      </a:r>
                    </a:p>
                  </a:txBody>
                  <a:tcPr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11.747%</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69215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11.190%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091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Expected Payroll ($M)</a:t>
                      </a:r>
                    </a:p>
                  </a:txBody>
                  <a:tcPr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91440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$60.4</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91440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$58.9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091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Estimated Shortfall/(Margin) ($M)</a:t>
                      </a:r>
                    </a:p>
                  </a:txBody>
                  <a:tcPr horzOverflow="overflow">
                    <a:lnL cap="flat">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91440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$7.1</a:t>
                      </a:r>
                    </a:p>
                  </a:txBody>
                  <a:tcPr horzOverflow="overflow">
                    <a:lnL>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914400" algn="dec"/>
                        </a:tabLst>
                      </a:pPr>
                      <a:r>
                        <a:rPr kumimoji="0" lang="en-US" sz="2000" b="0" i="0" u="none" strike="noStrike" cap="none" normalizeH="0" baseline="0" dirty="0">
                          <a:ln>
                            <a:noFill/>
                          </a:ln>
                          <a:solidFill>
                            <a:schemeClr val="tx1"/>
                          </a:solidFill>
                          <a:effectLst/>
                          <a:latin typeface="+mj-lt"/>
                          <a:cs typeface="Sabon Next LT" panose="02000500000000000000" pitchFamily="2" charset="0"/>
                        </a:rPr>
                        <a:t>	$6.6</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 name="TextBox 6">
            <a:extLst>
              <a:ext uri="{FF2B5EF4-FFF2-40B4-BE49-F238E27FC236}">
                <a16:creationId xmlns:a16="http://schemas.microsoft.com/office/drawing/2014/main" id="{1D194329-C71F-BF36-D4E5-C42924494CEE}"/>
              </a:ext>
            </a:extLst>
          </p:cNvPr>
          <p:cNvSpPr txBox="1"/>
          <p:nvPr/>
        </p:nvSpPr>
        <p:spPr>
          <a:xfrm>
            <a:off x="919165" y="5934724"/>
            <a:ext cx="4876800" cy="307777"/>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 $5.0 million per year for both FYE 2025 and FY 2026.</a:t>
            </a:r>
          </a:p>
        </p:txBody>
      </p:sp>
    </p:spTree>
    <p:extLst>
      <p:ext uri="{BB962C8B-B14F-4D97-AF65-F5344CB8AC3E}">
        <p14:creationId xmlns:p14="http://schemas.microsoft.com/office/powerpoint/2010/main" val="298528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dirty="0"/>
              <a:t>Purpose of an Actuarial Valuation</a:t>
            </a:r>
          </a:p>
        </p:txBody>
      </p:sp>
      <p:pic>
        <p:nvPicPr>
          <p:cNvPr id="14" name="Picture Placeholder 13" descr="A circle with arrows around it&#10;&#10;Description automatically generated">
            <a:extLst>
              <a:ext uri="{FF2B5EF4-FFF2-40B4-BE49-F238E27FC236}">
                <a16:creationId xmlns:a16="http://schemas.microsoft.com/office/drawing/2014/main" id="{4862B50C-6081-600C-58DD-EF42E1D113AD}"/>
              </a:ext>
            </a:extLst>
          </p:cNvPr>
          <p:cNvPicPr>
            <a:picLocks noGrp="1" noChangeAspect="1"/>
          </p:cNvPicPr>
          <p:nvPr>
            <p:ph type="pic" sz="quarter" idx="10"/>
          </p:nvPr>
        </p:nvPicPr>
        <p:blipFill>
          <a:blip r:embed="rId3"/>
          <a:srcRect t="108" b="108"/>
          <a:stretch>
            <a:fillRect/>
          </a:stretch>
        </p:blipFill>
        <p:spPr>
          <a:xfrm>
            <a:off x="1178239" y="1223455"/>
            <a:ext cx="667387" cy="731520"/>
          </a:xfrm>
        </p:spPr>
      </p:pic>
      <p:sp>
        <p:nvSpPr>
          <p:cNvPr id="2" name="Content Placeholder 1"/>
          <p:cNvSpPr>
            <a:spLocks noGrp="1"/>
          </p:cNvSpPr>
          <p:nvPr>
            <p:ph type="body" sz="quarter" idx="32"/>
          </p:nvPr>
        </p:nvSpPr>
        <p:spPr/>
        <p:txBody>
          <a:bodyPr>
            <a:normAutofit/>
          </a:bodyPr>
          <a:lstStyle/>
          <a:p>
            <a:r>
              <a:rPr lang="en-US" dirty="0"/>
              <a:t>Performed Annually as of July 1</a:t>
            </a:r>
          </a:p>
        </p:txBody>
      </p:sp>
      <p:sp>
        <p:nvSpPr>
          <p:cNvPr id="5" name="Text Placeholder 4">
            <a:extLst>
              <a:ext uri="{FF2B5EF4-FFF2-40B4-BE49-F238E27FC236}">
                <a16:creationId xmlns:a16="http://schemas.microsoft.com/office/drawing/2014/main" id="{CEFA6431-D0B4-5462-DABA-6D8214F8996F}"/>
              </a:ext>
            </a:extLst>
          </p:cNvPr>
          <p:cNvSpPr>
            <a:spLocks noGrp="1"/>
          </p:cNvSpPr>
          <p:nvPr>
            <p:ph type="body" sz="quarter" idx="33"/>
          </p:nvPr>
        </p:nvSpPr>
        <p:spPr>
          <a:xfrm>
            <a:off x="483233" y="3787278"/>
            <a:ext cx="2140698" cy="2000750"/>
          </a:xfrm>
        </p:spPr>
        <p:txBody>
          <a:bodyPr>
            <a:normAutofit/>
          </a:bodyPr>
          <a:lstStyle/>
          <a:p>
            <a:r>
              <a:rPr lang="en-US" sz="1275" dirty="0"/>
              <a:t>Update previous valuation and reflect fiscal year 2025 events</a:t>
            </a:r>
          </a:p>
          <a:p>
            <a:r>
              <a:rPr lang="en-US" sz="1275" dirty="0"/>
              <a:t>Comment on, and quantify, fiscal year 2025 events that impacted the July 1, 2025 valuation</a:t>
            </a:r>
          </a:p>
          <a:p>
            <a:r>
              <a:rPr lang="en-US" sz="1275" dirty="0"/>
              <a:t>Assess and disclose key funding risks</a:t>
            </a:r>
          </a:p>
          <a:p>
            <a:endParaRPr lang="en-US" sz="1275" dirty="0"/>
          </a:p>
        </p:txBody>
      </p:sp>
      <p:pic>
        <p:nvPicPr>
          <p:cNvPr id="16" name="Picture Placeholder 15" descr="A logo of a check mark&#10;&#10;Description automatically generated">
            <a:extLst>
              <a:ext uri="{FF2B5EF4-FFF2-40B4-BE49-F238E27FC236}">
                <a16:creationId xmlns:a16="http://schemas.microsoft.com/office/drawing/2014/main" id="{8164A365-C5F6-2B14-AE66-E5E0C2AE6E5B}"/>
              </a:ext>
            </a:extLst>
          </p:cNvPr>
          <p:cNvPicPr>
            <a:picLocks noGrp="1" noChangeAspect="1"/>
          </p:cNvPicPr>
          <p:nvPr>
            <p:ph type="pic" sz="quarter" idx="34"/>
          </p:nvPr>
        </p:nvPicPr>
        <p:blipFill>
          <a:blip r:embed="rId4"/>
          <a:srcRect l="133" r="133"/>
          <a:stretch>
            <a:fillRect/>
          </a:stretch>
        </p:blipFill>
        <p:spPr>
          <a:xfrm>
            <a:off x="4238306" y="1223455"/>
            <a:ext cx="667387" cy="731520"/>
          </a:xfrm>
        </p:spPr>
      </p:pic>
      <p:sp>
        <p:nvSpPr>
          <p:cNvPr id="8" name="Text Placeholder 7">
            <a:extLst>
              <a:ext uri="{FF2B5EF4-FFF2-40B4-BE49-F238E27FC236}">
                <a16:creationId xmlns:a16="http://schemas.microsoft.com/office/drawing/2014/main" id="{777A2EC5-4C7C-18B8-1B21-CEAF03DB6FA7}"/>
              </a:ext>
            </a:extLst>
          </p:cNvPr>
          <p:cNvSpPr>
            <a:spLocks noGrp="1"/>
          </p:cNvSpPr>
          <p:nvPr>
            <p:ph type="body" sz="quarter" idx="35"/>
          </p:nvPr>
        </p:nvSpPr>
        <p:spPr/>
        <p:txBody>
          <a:bodyPr/>
          <a:lstStyle/>
          <a:p>
            <a:r>
              <a:rPr lang="en-US" dirty="0"/>
              <a:t>Funding Results</a:t>
            </a:r>
          </a:p>
        </p:txBody>
      </p:sp>
      <p:sp>
        <p:nvSpPr>
          <p:cNvPr id="9" name="Text Placeholder 8">
            <a:extLst>
              <a:ext uri="{FF2B5EF4-FFF2-40B4-BE49-F238E27FC236}">
                <a16:creationId xmlns:a16="http://schemas.microsoft.com/office/drawing/2014/main" id="{C95F45A8-15C3-9A08-AC32-7C5234D24F34}"/>
              </a:ext>
            </a:extLst>
          </p:cNvPr>
          <p:cNvSpPr>
            <a:spLocks noGrp="1"/>
          </p:cNvSpPr>
          <p:nvPr>
            <p:ph type="body" sz="quarter" idx="36"/>
          </p:nvPr>
        </p:nvSpPr>
        <p:spPr>
          <a:xfrm>
            <a:off x="3543300" y="3787278"/>
            <a:ext cx="2057401" cy="2537322"/>
          </a:xfrm>
        </p:spPr>
        <p:txBody>
          <a:bodyPr>
            <a:normAutofit fontScale="92500" lnSpcReduction="10000"/>
          </a:bodyPr>
          <a:lstStyle/>
          <a:p>
            <a:r>
              <a:rPr lang="en-US" dirty="0">
                <a:solidFill>
                  <a:schemeClr val="tx2"/>
                </a:solidFill>
              </a:rPr>
              <a:t>Disclose key asset and liabilities measures</a:t>
            </a:r>
          </a:p>
          <a:p>
            <a:r>
              <a:rPr lang="en-US" dirty="0">
                <a:solidFill>
                  <a:schemeClr val="tx2"/>
                </a:solidFill>
              </a:rPr>
              <a:t>Funded ratio and Unfunded Actuarial Accrued Liability (UAAL) as of July 1, 2025</a:t>
            </a:r>
          </a:p>
          <a:p>
            <a:pPr>
              <a:defRPr/>
            </a:pPr>
            <a:r>
              <a:rPr lang="en-US" dirty="0">
                <a:solidFill>
                  <a:schemeClr val="tx2"/>
                </a:solidFill>
              </a:rPr>
              <a:t>Determine Actuarial Contribution Rate for FY 2026</a:t>
            </a:r>
          </a:p>
          <a:p>
            <a:pPr>
              <a:defRPr/>
            </a:pPr>
            <a:r>
              <a:rPr lang="en-US" dirty="0">
                <a:solidFill>
                  <a:schemeClr val="tx2"/>
                </a:solidFill>
              </a:rPr>
              <a:t>Evaluate the sufficiency of the current statutory funding of the System including additional $5 million.</a:t>
            </a:r>
          </a:p>
          <a:p>
            <a:endParaRPr lang="en-US" dirty="0"/>
          </a:p>
        </p:txBody>
      </p:sp>
      <p:pic>
        <p:nvPicPr>
          <p:cNvPr id="18" name="Picture Placeholder 17" descr="A court building with a hammer and coin&#10;&#10;Description automatically generated">
            <a:extLst>
              <a:ext uri="{FF2B5EF4-FFF2-40B4-BE49-F238E27FC236}">
                <a16:creationId xmlns:a16="http://schemas.microsoft.com/office/drawing/2014/main" id="{41FE1E3E-89BA-2EF0-6688-E39BC274946D}"/>
              </a:ext>
            </a:extLst>
          </p:cNvPr>
          <p:cNvPicPr>
            <a:picLocks noGrp="1" noChangeAspect="1"/>
          </p:cNvPicPr>
          <p:nvPr>
            <p:ph type="pic" sz="quarter" idx="37"/>
          </p:nvPr>
        </p:nvPicPr>
        <p:blipFill>
          <a:blip r:embed="rId5"/>
          <a:srcRect t="108" b="108"/>
          <a:stretch>
            <a:fillRect/>
          </a:stretch>
        </p:blipFill>
        <p:spPr>
          <a:xfrm>
            <a:off x="7345640" y="1223455"/>
            <a:ext cx="608014" cy="731520"/>
          </a:xfrm>
        </p:spPr>
      </p:pic>
      <p:sp>
        <p:nvSpPr>
          <p:cNvPr id="11" name="Text Placeholder 10">
            <a:extLst>
              <a:ext uri="{FF2B5EF4-FFF2-40B4-BE49-F238E27FC236}">
                <a16:creationId xmlns:a16="http://schemas.microsoft.com/office/drawing/2014/main" id="{5EED3783-4D63-4DA6-2313-CC4160C63678}"/>
              </a:ext>
            </a:extLst>
          </p:cNvPr>
          <p:cNvSpPr>
            <a:spLocks noGrp="1"/>
          </p:cNvSpPr>
          <p:nvPr>
            <p:ph type="body" sz="quarter" idx="38"/>
          </p:nvPr>
        </p:nvSpPr>
        <p:spPr/>
        <p:txBody>
          <a:bodyPr/>
          <a:lstStyle/>
          <a:p>
            <a:r>
              <a:rPr lang="en-US" dirty="0"/>
              <a:t>Projection Results</a:t>
            </a:r>
          </a:p>
        </p:txBody>
      </p:sp>
      <p:sp>
        <p:nvSpPr>
          <p:cNvPr id="12" name="Text Placeholder 11">
            <a:extLst>
              <a:ext uri="{FF2B5EF4-FFF2-40B4-BE49-F238E27FC236}">
                <a16:creationId xmlns:a16="http://schemas.microsoft.com/office/drawing/2014/main" id="{3E194961-1879-7192-5EEB-026C7875A972}"/>
              </a:ext>
            </a:extLst>
          </p:cNvPr>
          <p:cNvSpPr>
            <a:spLocks noGrp="1"/>
          </p:cNvSpPr>
          <p:nvPr>
            <p:ph type="body" sz="quarter" idx="39"/>
          </p:nvPr>
        </p:nvSpPr>
        <p:spPr/>
        <p:txBody>
          <a:bodyPr>
            <a:normAutofit/>
          </a:bodyPr>
          <a:lstStyle/>
          <a:p>
            <a:r>
              <a:rPr lang="en-US" sz="1275" dirty="0">
                <a:solidFill>
                  <a:schemeClr val="tx2"/>
                </a:solidFill>
              </a:rPr>
              <a:t>Using modeling tool, project System’s funded status in the future, if all assumptions are met.</a:t>
            </a:r>
          </a:p>
          <a:p>
            <a:r>
              <a:rPr lang="en-US" sz="1275" dirty="0">
                <a:solidFill>
                  <a:schemeClr val="tx2"/>
                </a:solidFill>
              </a:rPr>
              <a:t>Sensitivity analysis on projection results if investment returns vary from the assumed rate of return.</a:t>
            </a:r>
          </a:p>
        </p:txBody>
      </p:sp>
      <p:sp>
        <p:nvSpPr>
          <p:cNvPr id="6" name="Slide Number Placeholder 5" hidden="1"/>
          <p:cNvSpPr>
            <a:spLocks noGrp="1"/>
          </p:cNvSpPr>
          <p:nvPr>
            <p:ph type="sldNum" sz="quarter" idx="4294967295"/>
          </p:nvPr>
        </p:nvSpPr>
        <p:spPr>
          <a:xfrm>
            <a:off x="0" y="5624513"/>
            <a:ext cx="2057400" cy="273844"/>
          </a:xfrm>
        </p:spPr>
        <p:txBody>
          <a:bodyPr/>
          <a:lstStyle/>
          <a:p>
            <a:pPr defTabSz="685800">
              <a:spcBef>
                <a:spcPct val="0"/>
              </a:spcBef>
              <a:spcAft>
                <a:spcPts val="450"/>
              </a:spcAft>
              <a:buNone/>
              <a:defRPr/>
            </a:pPr>
            <a:fld id="{6253B288-DE61-4072-B50B-6CDF103F34C7}" type="slidenum">
              <a:rPr lang="en-US">
                <a:solidFill>
                  <a:srgbClr val="000000"/>
                </a:solidFill>
                <a:latin typeface="Arial" charset="0"/>
              </a:rPr>
              <a:pPr defTabSz="685800">
                <a:spcBef>
                  <a:spcPct val="0"/>
                </a:spcBef>
                <a:spcAft>
                  <a:spcPts val="450"/>
                </a:spcAft>
                <a:buNone/>
                <a:defRPr/>
              </a:pPr>
              <a:t>2</a:t>
            </a:fld>
            <a:endParaRPr lang="en-US">
              <a:solidFill>
                <a:srgbClr val="000000"/>
              </a:solidFill>
              <a:latin typeface="Arial" charset="0"/>
            </a:endParaRPr>
          </a:p>
        </p:txBody>
      </p:sp>
    </p:spTree>
    <p:extLst>
      <p:ext uri="{BB962C8B-B14F-4D97-AF65-F5344CB8AC3E}">
        <p14:creationId xmlns:p14="http://schemas.microsoft.com/office/powerpoint/2010/main" val="1221675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91165-E431-FB40-ECB3-3066E92BA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0C4C6-E558-B7FD-1104-1269829E006A}"/>
              </a:ext>
            </a:extLst>
          </p:cNvPr>
          <p:cNvSpPr>
            <a:spLocks noGrp="1"/>
          </p:cNvSpPr>
          <p:nvPr>
            <p:ph type="title"/>
          </p:nvPr>
        </p:nvSpPr>
        <p:spPr/>
        <p:txBody>
          <a:bodyPr>
            <a:normAutofit/>
          </a:bodyPr>
          <a:lstStyle/>
          <a:p>
            <a:r>
              <a:rPr lang="en-US" dirty="0"/>
              <a:t>Historical Contribution Rates</a:t>
            </a:r>
          </a:p>
        </p:txBody>
      </p:sp>
      <p:sp>
        <p:nvSpPr>
          <p:cNvPr id="5" name="TextBox 4">
            <a:extLst>
              <a:ext uri="{FF2B5EF4-FFF2-40B4-BE49-F238E27FC236}">
                <a16:creationId xmlns:a16="http://schemas.microsoft.com/office/drawing/2014/main" id="{0698282F-3604-5CD4-3557-BA39FFC32FCE}"/>
              </a:ext>
            </a:extLst>
          </p:cNvPr>
          <p:cNvSpPr txBox="1"/>
          <p:nvPr/>
        </p:nvSpPr>
        <p:spPr>
          <a:xfrm>
            <a:off x="1066800" y="5696634"/>
            <a:ext cx="7538028" cy="646331"/>
          </a:xfrm>
          <a:prstGeom prst="rect">
            <a:avLst/>
          </a:prstGeom>
          <a:solidFill>
            <a:schemeClr val="accent5"/>
          </a:solidFill>
          <a:ln>
            <a:solidFill>
              <a:schemeClr val="accent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Over the early part of this period, the statutory rate was significantly below the actuarial rate.  With legislative changes, the statutory contribution rate has been close to or greater than the actuarial rate between fiscal year 2014 and fiscal year 2022. However, there have been contribution shortfalls in the past </a:t>
            </a:r>
            <a:r>
              <a:rPr lang="en-US" sz="1200" kern="0" dirty="0">
                <a:solidFill>
                  <a:srgbClr val="000000"/>
                </a:solidFill>
              </a:rPr>
              <a:t>four</a:t>
            </a:r>
            <a:r>
              <a:rPr kumimoji="0" lang="en-US" sz="1200" b="0" i="0" u="none" strike="noStrike" kern="0" cap="none" spc="0" normalizeH="0" baseline="0" noProof="0" dirty="0">
                <a:ln>
                  <a:noFill/>
                </a:ln>
                <a:solidFill>
                  <a:srgbClr val="000000"/>
                </a:solidFill>
                <a:effectLst/>
                <a:uLnTx/>
                <a:uFillTx/>
              </a:rPr>
              <a:t> valuations. </a:t>
            </a:r>
          </a:p>
        </p:txBody>
      </p:sp>
      <p:pic>
        <p:nvPicPr>
          <p:cNvPr id="7" name="Picture 6">
            <a:extLst>
              <a:ext uri="{FF2B5EF4-FFF2-40B4-BE49-F238E27FC236}">
                <a16:creationId xmlns:a16="http://schemas.microsoft.com/office/drawing/2014/main" id="{BE54ED3F-01E1-781F-1975-543B6417ED27}"/>
              </a:ext>
            </a:extLst>
          </p:cNvPr>
          <p:cNvPicPr>
            <a:picLocks noChangeAspect="1"/>
          </p:cNvPicPr>
          <p:nvPr/>
        </p:nvPicPr>
        <p:blipFill>
          <a:blip r:embed="rId2"/>
          <a:stretch>
            <a:fillRect/>
          </a:stretch>
        </p:blipFill>
        <p:spPr>
          <a:xfrm>
            <a:off x="383967" y="1219200"/>
            <a:ext cx="8376065" cy="4216748"/>
          </a:xfrm>
          <a:prstGeom prst="rect">
            <a:avLst/>
          </a:prstGeom>
        </p:spPr>
      </p:pic>
    </p:spTree>
    <p:extLst>
      <p:ext uri="{BB962C8B-B14F-4D97-AF65-F5344CB8AC3E}">
        <p14:creationId xmlns:p14="http://schemas.microsoft.com/office/powerpoint/2010/main" val="181286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6BCE-EAAF-716F-5C37-95FBA788608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B7D0DF-C2EC-FDE8-D47A-848FA5EF7C7D}"/>
              </a:ext>
            </a:extLst>
          </p:cNvPr>
          <p:cNvPicPr>
            <a:picLocks noChangeAspect="1"/>
          </p:cNvPicPr>
          <p:nvPr/>
        </p:nvPicPr>
        <p:blipFill>
          <a:blip r:embed="rId2"/>
          <a:stretch>
            <a:fillRect/>
          </a:stretch>
        </p:blipFill>
        <p:spPr>
          <a:xfrm>
            <a:off x="845820" y="1112520"/>
            <a:ext cx="7452360" cy="4632960"/>
          </a:xfrm>
          <a:prstGeom prst="rect">
            <a:avLst/>
          </a:prstGeom>
        </p:spPr>
      </p:pic>
      <p:sp>
        <p:nvSpPr>
          <p:cNvPr id="2" name="Title 1">
            <a:extLst>
              <a:ext uri="{FF2B5EF4-FFF2-40B4-BE49-F238E27FC236}">
                <a16:creationId xmlns:a16="http://schemas.microsoft.com/office/drawing/2014/main" id="{11B88AFC-15C9-C62C-E758-FA43DF32D67F}"/>
              </a:ext>
            </a:extLst>
          </p:cNvPr>
          <p:cNvSpPr>
            <a:spLocks noGrp="1"/>
          </p:cNvSpPr>
          <p:nvPr>
            <p:ph type="title"/>
          </p:nvPr>
        </p:nvSpPr>
        <p:spPr>
          <a:xfrm>
            <a:off x="82152" y="68263"/>
            <a:ext cx="7452359" cy="643208"/>
          </a:xfrm>
        </p:spPr>
        <p:txBody>
          <a:bodyPr>
            <a:noAutofit/>
          </a:bodyPr>
          <a:lstStyle/>
          <a:p>
            <a:r>
              <a:rPr lang="en-US" sz="2600" dirty="0"/>
              <a:t>Projected Funded Status: 2024 vs 2025 Modeling</a:t>
            </a:r>
          </a:p>
        </p:txBody>
      </p:sp>
      <p:sp>
        <p:nvSpPr>
          <p:cNvPr id="3" name="TextBox 2">
            <a:extLst>
              <a:ext uri="{FF2B5EF4-FFF2-40B4-BE49-F238E27FC236}">
                <a16:creationId xmlns:a16="http://schemas.microsoft.com/office/drawing/2014/main" id="{EC0844AF-B75F-CA5C-C69E-36A8083C1AA9}"/>
              </a:ext>
            </a:extLst>
          </p:cNvPr>
          <p:cNvSpPr txBox="1"/>
          <p:nvPr/>
        </p:nvSpPr>
        <p:spPr>
          <a:xfrm>
            <a:off x="1027522" y="5865271"/>
            <a:ext cx="7239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Projections assume all actuarial assumptions are met each year in the future and all contributions are made as scheduled, including the $5 million supplemental contributions until the System is 85% funded.</a:t>
            </a:r>
          </a:p>
        </p:txBody>
      </p:sp>
      <p:sp>
        <p:nvSpPr>
          <p:cNvPr id="6" name="TextBox 5">
            <a:extLst>
              <a:ext uri="{FF2B5EF4-FFF2-40B4-BE49-F238E27FC236}">
                <a16:creationId xmlns:a16="http://schemas.microsoft.com/office/drawing/2014/main" id="{5DB9B232-F478-B02E-4B52-3C86F3A2593F}"/>
              </a:ext>
            </a:extLst>
          </p:cNvPr>
          <p:cNvSpPr txBox="1"/>
          <p:nvPr/>
        </p:nvSpPr>
        <p:spPr>
          <a:xfrm>
            <a:off x="4557045" y="3657600"/>
            <a:ext cx="3352800" cy="830997"/>
          </a:xfrm>
          <a:prstGeom prst="rect">
            <a:avLst/>
          </a:prstGeom>
          <a:solidFill>
            <a:schemeClr val="accent5"/>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The actual return for FY 2025 had a positive impact on the projected results (compare the orange and blue lines). However, the funded ratio remains around 75% to 85% for </a:t>
            </a:r>
            <a:r>
              <a:rPr lang="en-US" sz="1200" kern="0" dirty="0">
                <a:solidFill>
                  <a:prstClr val="black"/>
                </a:solidFill>
              </a:rPr>
              <a:t>9</a:t>
            </a:r>
            <a:r>
              <a:rPr kumimoji="0" lang="en-US" sz="1200" b="0" i="0" u="none" strike="noStrike" kern="0" cap="none" spc="0" normalizeH="0" baseline="0" noProof="0" dirty="0">
                <a:ln>
                  <a:noFill/>
                </a:ln>
                <a:solidFill>
                  <a:prstClr val="black"/>
                </a:solidFill>
                <a:effectLst/>
                <a:uLnTx/>
                <a:uFillTx/>
              </a:rPr>
              <a:t> years.</a:t>
            </a:r>
          </a:p>
        </p:txBody>
      </p:sp>
    </p:spTree>
    <p:extLst>
      <p:ext uri="{BB962C8B-B14F-4D97-AF65-F5344CB8AC3E}">
        <p14:creationId xmlns:p14="http://schemas.microsoft.com/office/powerpoint/2010/main" val="3707746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A19D-9246-40A9-FD70-9FCB560C4732}"/>
              </a:ext>
            </a:extLst>
          </p:cNvPr>
          <p:cNvSpPr>
            <a:spLocks noGrp="1"/>
          </p:cNvSpPr>
          <p:nvPr>
            <p:ph type="title"/>
          </p:nvPr>
        </p:nvSpPr>
        <p:spPr/>
        <p:txBody>
          <a:bodyPr>
            <a:noAutofit/>
          </a:bodyPr>
          <a:lstStyle/>
          <a:p>
            <a:r>
              <a:rPr lang="en-US" dirty="0"/>
              <a:t>Analysis of Investment Risk</a:t>
            </a:r>
          </a:p>
        </p:txBody>
      </p:sp>
      <p:graphicFrame>
        <p:nvGraphicFramePr>
          <p:cNvPr id="5" name="Table 4">
            <a:extLst>
              <a:ext uri="{FF2B5EF4-FFF2-40B4-BE49-F238E27FC236}">
                <a16:creationId xmlns:a16="http://schemas.microsoft.com/office/drawing/2014/main" id="{BF31372D-A769-F40D-09C8-B8BCDE109EF8}"/>
              </a:ext>
            </a:extLst>
          </p:cNvPr>
          <p:cNvGraphicFramePr>
            <a:graphicFrameLocks noGrp="1"/>
          </p:cNvGraphicFramePr>
          <p:nvPr>
            <p:extLst>
              <p:ext uri="{D42A27DB-BD31-4B8C-83A1-F6EECF244321}">
                <p14:modId xmlns:p14="http://schemas.microsoft.com/office/powerpoint/2010/main" val="2546227983"/>
              </p:ext>
            </p:extLst>
          </p:nvPr>
        </p:nvGraphicFramePr>
        <p:xfrm>
          <a:off x="2971800" y="2590800"/>
          <a:ext cx="3608006" cy="2209799"/>
        </p:xfrm>
        <a:graphic>
          <a:graphicData uri="http://schemas.openxmlformats.org/drawingml/2006/table">
            <a:tbl>
              <a:tblPr firstRow="1" bandRow="1">
                <a:tableStyleId>{21E4AEA4-8DFA-4A89-87EB-49C32662AFE0}</a:tableStyleId>
              </a:tblPr>
              <a:tblGrid>
                <a:gridCol w="1845211">
                  <a:extLst>
                    <a:ext uri="{9D8B030D-6E8A-4147-A177-3AD203B41FA5}">
                      <a16:colId xmlns:a16="http://schemas.microsoft.com/office/drawing/2014/main" val="20000"/>
                    </a:ext>
                  </a:extLst>
                </a:gridCol>
                <a:gridCol w="1762795">
                  <a:extLst>
                    <a:ext uri="{9D8B030D-6E8A-4147-A177-3AD203B41FA5}">
                      <a16:colId xmlns:a16="http://schemas.microsoft.com/office/drawing/2014/main" val="20001"/>
                    </a:ext>
                  </a:extLst>
                </a:gridCol>
              </a:tblGrid>
              <a:tr h="788519">
                <a:tc>
                  <a:txBody>
                    <a:bodyPr/>
                    <a:lstStyle/>
                    <a:p>
                      <a:pPr algn="ctr"/>
                      <a:r>
                        <a:rPr lang="en-US" sz="1600" dirty="0">
                          <a:solidFill>
                            <a:schemeClr val="bg1"/>
                          </a:solidFill>
                          <a:latin typeface="+mn-lt"/>
                        </a:rPr>
                        <a:t>FY 2026 </a:t>
                      </a:r>
                    </a:p>
                    <a:p>
                      <a:pPr algn="ctr"/>
                      <a:r>
                        <a:rPr lang="en-US" sz="1600" dirty="0">
                          <a:solidFill>
                            <a:schemeClr val="bg1"/>
                          </a:solidFill>
                          <a:latin typeface="+mn-lt"/>
                        </a:rPr>
                        <a:t>Rate of Return</a:t>
                      </a:r>
                    </a:p>
                  </a:txBody>
                  <a:tcPr>
                    <a:solidFill>
                      <a:schemeClr val="tx2"/>
                    </a:solidFill>
                  </a:tcPr>
                </a:tc>
                <a:tc>
                  <a:txBody>
                    <a:bodyPr/>
                    <a:lstStyle/>
                    <a:p>
                      <a:pPr algn="ctr"/>
                      <a:r>
                        <a:rPr lang="en-US" sz="1600" dirty="0">
                          <a:latin typeface="+mn-lt"/>
                        </a:rPr>
                        <a:t>Years of Additional $5M</a:t>
                      </a:r>
                    </a:p>
                  </a:txBody>
                  <a:tcPr>
                    <a:solidFill>
                      <a:schemeClr val="tx2"/>
                    </a:solidFill>
                  </a:tcPr>
                </a:tc>
                <a:extLst>
                  <a:ext uri="{0D108BD9-81ED-4DB2-BD59-A6C34878D82A}">
                    <a16:rowId xmlns:a16="http://schemas.microsoft.com/office/drawing/2014/main" val="10000"/>
                  </a:ext>
                </a:extLst>
              </a:tr>
              <a:tr h="355320">
                <a:tc>
                  <a:txBody>
                    <a:bodyPr/>
                    <a:lstStyle/>
                    <a:p>
                      <a:pPr algn="ctr" fontAlgn="b"/>
                      <a:r>
                        <a:rPr lang="en-US" sz="1800" b="0" i="0" u="none" strike="noStrike" dirty="0">
                          <a:solidFill>
                            <a:srgbClr val="000000"/>
                          </a:solidFill>
                          <a:effectLst/>
                          <a:latin typeface="+mn-lt"/>
                        </a:rPr>
                        <a:t>10.0% </a:t>
                      </a:r>
                    </a:p>
                  </a:txBody>
                  <a:tcPr marL="9525" marR="9525" marT="9525" marB="0" anchor="ctr">
                    <a:solidFill>
                      <a:srgbClr val="E8E8ED"/>
                    </a:solidFill>
                  </a:tcPr>
                </a:tc>
                <a:tc>
                  <a:txBody>
                    <a:bodyPr/>
                    <a:lstStyle/>
                    <a:p>
                      <a:pPr algn="ctr" fontAlgn="b"/>
                      <a:r>
                        <a:rPr lang="en-US" sz="1800" b="0" i="0" u="none" strike="noStrike" dirty="0">
                          <a:solidFill>
                            <a:srgbClr val="000000"/>
                          </a:solidFill>
                          <a:effectLst/>
                          <a:latin typeface="+mn-lt"/>
                        </a:rPr>
                        <a:t>5 years</a:t>
                      </a:r>
                    </a:p>
                  </a:txBody>
                  <a:tcPr marL="9525" marR="9525" marT="9525" marB="0" anchor="ctr">
                    <a:solidFill>
                      <a:srgbClr val="E8E8ED"/>
                    </a:solidFill>
                  </a:tcPr>
                </a:tc>
                <a:extLst>
                  <a:ext uri="{0D108BD9-81ED-4DB2-BD59-A6C34878D82A}">
                    <a16:rowId xmlns:a16="http://schemas.microsoft.com/office/drawing/2014/main" val="10001"/>
                  </a:ext>
                </a:extLst>
              </a:tr>
              <a:tr h="355320">
                <a:tc>
                  <a:txBody>
                    <a:bodyPr/>
                    <a:lstStyle/>
                    <a:p>
                      <a:pPr algn="ctr" fontAlgn="b"/>
                      <a:r>
                        <a:rPr lang="en-US" sz="1800" b="0" i="0" u="none" strike="noStrike" dirty="0">
                          <a:solidFill>
                            <a:srgbClr val="000000"/>
                          </a:solidFill>
                          <a:effectLst/>
                          <a:latin typeface="+mn-lt"/>
                        </a:rPr>
                        <a:t>6.5%</a:t>
                      </a:r>
                    </a:p>
                  </a:txBody>
                  <a:tcPr marL="9525" marR="9525" marT="9525" marB="0" anchor="ctr">
                    <a:solidFill>
                      <a:srgbClr val="CDCDDA"/>
                    </a:solidFill>
                  </a:tcPr>
                </a:tc>
                <a:tc>
                  <a:txBody>
                    <a:bodyPr/>
                    <a:lstStyle/>
                    <a:p>
                      <a:pPr algn="ctr" fontAlgn="b"/>
                      <a:r>
                        <a:rPr lang="en-US" sz="1800" b="0" i="0" u="none" strike="noStrike" dirty="0">
                          <a:solidFill>
                            <a:srgbClr val="000000"/>
                          </a:solidFill>
                          <a:effectLst/>
                          <a:latin typeface="+mn-lt"/>
                        </a:rPr>
                        <a:t>10 years</a:t>
                      </a:r>
                    </a:p>
                  </a:txBody>
                  <a:tcPr marL="9525" marR="9525" marT="9525" marB="0" anchor="ctr">
                    <a:solidFill>
                      <a:srgbClr val="CDCDDA"/>
                    </a:solidFill>
                  </a:tcPr>
                </a:tc>
                <a:extLst>
                  <a:ext uri="{0D108BD9-81ED-4DB2-BD59-A6C34878D82A}">
                    <a16:rowId xmlns:a16="http://schemas.microsoft.com/office/drawing/2014/main" val="10002"/>
                  </a:ext>
                </a:extLst>
              </a:tr>
              <a:tr h="355320">
                <a:tc>
                  <a:txBody>
                    <a:bodyPr/>
                    <a:lstStyle/>
                    <a:p>
                      <a:pPr algn="ctr" fontAlgn="b"/>
                      <a:r>
                        <a:rPr lang="en-US" sz="1800" b="0" i="0" u="none" strike="noStrike" dirty="0">
                          <a:solidFill>
                            <a:srgbClr val="000000"/>
                          </a:solidFill>
                          <a:effectLst/>
                          <a:latin typeface="+mn-lt"/>
                        </a:rPr>
                        <a:t>3.0%</a:t>
                      </a:r>
                    </a:p>
                  </a:txBody>
                  <a:tcPr marL="9525" marR="9525" marT="9525" marB="0" anchor="ctr">
                    <a:solidFill>
                      <a:srgbClr val="E8E8ED"/>
                    </a:solidFill>
                  </a:tcPr>
                </a:tc>
                <a:tc>
                  <a:txBody>
                    <a:bodyPr/>
                    <a:lstStyle/>
                    <a:p>
                      <a:pPr algn="ctr" fontAlgn="b"/>
                      <a:r>
                        <a:rPr lang="en-US" sz="1800" b="0" i="0" u="none" strike="noStrike" dirty="0">
                          <a:solidFill>
                            <a:srgbClr val="000000"/>
                          </a:solidFill>
                          <a:effectLst/>
                          <a:latin typeface="+mn-lt"/>
                        </a:rPr>
                        <a:t>17 years</a:t>
                      </a:r>
                    </a:p>
                  </a:txBody>
                  <a:tcPr marL="9525" marR="9525" marT="9525" marB="0" anchor="ctr">
                    <a:solidFill>
                      <a:srgbClr val="E8E8ED"/>
                    </a:solidFill>
                  </a:tcPr>
                </a:tc>
                <a:extLst>
                  <a:ext uri="{0D108BD9-81ED-4DB2-BD59-A6C34878D82A}">
                    <a16:rowId xmlns:a16="http://schemas.microsoft.com/office/drawing/2014/main" val="10003"/>
                  </a:ext>
                </a:extLst>
              </a:tr>
              <a:tr h="355320">
                <a:tc>
                  <a:txBody>
                    <a:bodyPr/>
                    <a:lstStyle/>
                    <a:p>
                      <a:pPr algn="ctr" fontAlgn="b"/>
                      <a:r>
                        <a:rPr lang="en-US" sz="1800" b="0" i="0" u="none" strike="noStrike" dirty="0">
                          <a:solidFill>
                            <a:srgbClr val="000000"/>
                          </a:solidFill>
                          <a:effectLst/>
                          <a:latin typeface="+mn-lt"/>
                        </a:rPr>
                        <a:t>0.0%</a:t>
                      </a:r>
                    </a:p>
                  </a:txBody>
                  <a:tcPr marL="9525" marR="9525" marT="9525" marB="0" anchor="ctr">
                    <a:solidFill>
                      <a:srgbClr val="CDCDDA"/>
                    </a:solidFill>
                  </a:tcPr>
                </a:tc>
                <a:tc>
                  <a:txBody>
                    <a:bodyPr/>
                    <a:lstStyle/>
                    <a:p>
                      <a:pPr algn="ctr" fontAlgn="b"/>
                      <a:r>
                        <a:rPr lang="en-US" sz="1800" b="0" i="0" u="none" strike="noStrike" dirty="0">
                          <a:solidFill>
                            <a:srgbClr val="000000"/>
                          </a:solidFill>
                          <a:effectLst/>
                          <a:latin typeface="+mn-lt"/>
                        </a:rPr>
                        <a:t>28 years</a:t>
                      </a:r>
                    </a:p>
                  </a:txBody>
                  <a:tcPr marL="9525" marR="9525" marT="9525" marB="0" anchor="ctr">
                    <a:solidFill>
                      <a:srgbClr val="CDCDDA"/>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4CE89BB3-BFC1-8A79-535F-C2FC74805FAE}"/>
              </a:ext>
            </a:extLst>
          </p:cNvPr>
          <p:cNvSpPr txBox="1"/>
          <p:nvPr/>
        </p:nvSpPr>
        <p:spPr>
          <a:xfrm>
            <a:off x="2077848" y="1133484"/>
            <a:ext cx="500633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670"/>
                </a:solidFill>
                <a:effectLst/>
                <a:uLnTx/>
                <a:uFillTx/>
                <a:latin typeface="Arial" panose="020B0604020202020204"/>
                <a:ea typeface="+mn-ea"/>
                <a:cs typeface="Sabon Next LT" panose="02000500000000000000" pitchFamily="2" charset="0"/>
              </a:rPr>
              <a:t>Years of additional $5 million State contribution given various FY 2026 returns.  Returns in FY 2027 and beyond are assumed to be 6.5% for purposes of this analysis.</a:t>
            </a:r>
          </a:p>
        </p:txBody>
      </p:sp>
      <p:sp>
        <p:nvSpPr>
          <p:cNvPr id="8" name="Rectangle 7">
            <a:extLst>
              <a:ext uri="{FF2B5EF4-FFF2-40B4-BE49-F238E27FC236}">
                <a16:creationId xmlns:a16="http://schemas.microsoft.com/office/drawing/2014/main" id="{C21A7F2C-6844-0F3B-A735-CEDF06AF16C5}"/>
              </a:ext>
            </a:extLst>
          </p:cNvPr>
          <p:cNvSpPr/>
          <p:nvPr/>
        </p:nvSpPr>
        <p:spPr>
          <a:xfrm>
            <a:off x="871712" y="5790102"/>
            <a:ext cx="7400572" cy="461665"/>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670"/>
                </a:solidFill>
                <a:effectLst/>
                <a:uLnTx/>
                <a:uFillTx/>
                <a:latin typeface="Arial" panose="020B0604020202020204"/>
                <a:ea typeface="+mn-ea"/>
                <a:cs typeface="+mn-cs"/>
              </a:rPr>
              <a:t>Assumes that all actuarial assumptions are met in the future and current statutory funding remains unchanged.</a:t>
            </a:r>
          </a:p>
        </p:txBody>
      </p:sp>
    </p:spTree>
    <p:extLst>
      <p:ext uri="{BB962C8B-B14F-4D97-AF65-F5344CB8AC3E}">
        <p14:creationId xmlns:p14="http://schemas.microsoft.com/office/powerpoint/2010/main" val="3680444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21E7D-CDB9-0CB6-9C55-5401BDF85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DC0B1-BFF5-7B29-5C16-F8D427B72AD0}"/>
              </a:ext>
            </a:extLst>
          </p:cNvPr>
          <p:cNvSpPr>
            <a:spLocks noGrp="1"/>
          </p:cNvSpPr>
          <p:nvPr>
            <p:ph type="title"/>
          </p:nvPr>
        </p:nvSpPr>
        <p:spPr/>
        <p:txBody>
          <a:bodyPr>
            <a:normAutofit/>
          </a:bodyPr>
          <a:lstStyle/>
          <a:p>
            <a:r>
              <a:rPr lang="en-US" dirty="0"/>
              <a:t>Summary Comments</a:t>
            </a:r>
          </a:p>
        </p:txBody>
      </p:sp>
      <p:sp>
        <p:nvSpPr>
          <p:cNvPr id="3" name="Content Placeholder 2">
            <a:extLst>
              <a:ext uri="{FF2B5EF4-FFF2-40B4-BE49-F238E27FC236}">
                <a16:creationId xmlns:a16="http://schemas.microsoft.com/office/drawing/2014/main" id="{76CD1538-080D-75F6-B109-ACF34FAB1971}"/>
              </a:ext>
            </a:extLst>
          </p:cNvPr>
          <p:cNvSpPr>
            <a:spLocks noGrp="1"/>
          </p:cNvSpPr>
          <p:nvPr>
            <p:ph idx="10"/>
          </p:nvPr>
        </p:nvSpPr>
        <p:spPr/>
        <p:txBody>
          <a:bodyPr>
            <a:normAutofit fontScale="92500"/>
          </a:bodyPr>
          <a:lstStyle/>
          <a:p>
            <a:r>
              <a:rPr lang="en-US" sz="2600" kern="0" dirty="0">
                <a:cs typeface="Sabon Next LT" panose="02000500000000000000" pitchFamily="2" charset="0"/>
              </a:rPr>
              <a:t>Contribution shortfall for FY 2026 of 11.747%</a:t>
            </a:r>
          </a:p>
          <a:p>
            <a:pPr lvl="1">
              <a:buFont typeface="Wingdings" panose="05000000000000000000" pitchFamily="2" charset="2"/>
              <a:buChar char="§"/>
            </a:pPr>
            <a:r>
              <a:rPr lang="en-US" sz="2000" kern="0" dirty="0">
                <a:cs typeface="Sabon Next LT" panose="02000500000000000000" pitchFamily="2" charset="0"/>
              </a:rPr>
              <a:t>Return of +6.9% on actuarial value of assets resulted in a $3.2M gain.</a:t>
            </a:r>
          </a:p>
          <a:p>
            <a:pPr lvl="1">
              <a:buFont typeface="Wingdings" panose="05000000000000000000" pitchFamily="2" charset="2"/>
              <a:buChar char="§"/>
            </a:pPr>
            <a:r>
              <a:rPr lang="en-US" sz="2000" kern="0" dirty="0">
                <a:cs typeface="Sabon Next LT" panose="02000500000000000000" pitchFamily="2" charset="0"/>
              </a:rPr>
              <a:t>Partially offset by liability loss of $1.6M</a:t>
            </a:r>
          </a:p>
          <a:p>
            <a:pPr lvl="1">
              <a:buFont typeface="Wingdings" panose="05000000000000000000" pitchFamily="2" charset="2"/>
              <a:buChar char="§"/>
            </a:pPr>
            <a:r>
              <a:rPr lang="en-US" sz="2000" kern="0" dirty="0">
                <a:cs typeface="Sabon Next LT" panose="02000500000000000000" pitchFamily="2" charset="0"/>
              </a:rPr>
              <a:t>State supplemental contribution of $5M is expected in foreseeable future.</a:t>
            </a:r>
          </a:p>
          <a:p>
            <a:pPr lvl="1">
              <a:buFont typeface="Wingdings" panose="05000000000000000000" pitchFamily="2" charset="2"/>
              <a:buChar char="§"/>
            </a:pPr>
            <a:endParaRPr lang="en-US" sz="2000" kern="0" dirty="0">
              <a:cs typeface="Sabon Next LT" panose="02000500000000000000" pitchFamily="2" charset="0"/>
            </a:endParaRPr>
          </a:p>
          <a:p>
            <a:pPr marR="0" lvl="0" fontAlgn="auto">
              <a:spcAft>
                <a:spcPts val="0"/>
              </a:spcAft>
              <a:buClrTx/>
              <a:buSzTx/>
              <a:tabLst/>
              <a:defRPr/>
            </a:pPr>
            <a:r>
              <a:rPr lang="en-US" sz="2600" kern="0" dirty="0">
                <a:cs typeface="Sabon Next LT" panose="02000500000000000000" pitchFamily="2" charset="0"/>
              </a:rPr>
              <a:t>Long-term financial health of the System is dependent on future investment returns and scheduled contributions, including the $5 million supplemental payment</a:t>
            </a:r>
          </a:p>
          <a:p>
            <a:pPr lvl="1">
              <a:buFont typeface="Wingdings" panose="05000000000000000000" pitchFamily="2" charset="2"/>
              <a:buChar char="§"/>
            </a:pPr>
            <a:r>
              <a:rPr lang="en-US" sz="2000" kern="0" dirty="0">
                <a:cs typeface="Sabon Next LT" panose="02000500000000000000" pitchFamily="2" charset="0"/>
              </a:rPr>
              <a:t>The funded ratio is projected to remain between 75% and 85% over the next 9 years </a:t>
            </a:r>
            <a:r>
              <a:rPr lang="en-US" sz="2000" u="sng" kern="0" dirty="0">
                <a:cs typeface="Sabon Next LT" panose="02000500000000000000" pitchFamily="2" charset="0"/>
              </a:rPr>
              <a:t>if all assumptions are met</a:t>
            </a:r>
            <a:r>
              <a:rPr lang="en-US" sz="2000" kern="0" dirty="0">
                <a:cs typeface="Sabon Next LT" panose="02000500000000000000" pitchFamily="2" charset="0"/>
              </a:rPr>
              <a:t>.  Actual experience will impact these projections from year to year, perhaps significantly.</a:t>
            </a:r>
          </a:p>
          <a:p>
            <a:pPr lvl="1">
              <a:buFont typeface="Wingdings" panose="05000000000000000000" pitchFamily="2" charset="2"/>
              <a:buChar char="§"/>
            </a:pPr>
            <a:r>
              <a:rPr lang="en-US" sz="2000" kern="0" dirty="0">
                <a:cs typeface="Sabon Next LT" panose="02000500000000000000" pitchFamily="2" charset="0"/>
              </a:rPr>
              <a:t>Recommend closely monitoring the contribution shortfall and projected funded status trend each year in order to evaluate whether changes in the current funding policy are needed to address the long-term funding of the System.</a:t>
            </a:r>
          </a:p>
        </p:txBody>
      </p:sp>
    </p:spTree>
    <p:extLst>
      <p:ext uri="{BB962C8B-B14F-4D97-AF65-F5344CB8AC3E}">
        <p14:creationId xmlns:p14="http://schemas.microsoft.com/office/powerpoint/2010/main" val="3830975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9F9B78-1055-5996-AB97-B9BC2E6B6C07}"/>
              </a:ext>
            </a:extLst>
          </p:cNvPr>
          <p:cNvSpPr>
            <a:spLocks noGrp="1"/>
          </p:cNvSpPr>
          <p:nvPr>
            <p:ph type="title"/>
          </p:nvPr>
        </p:nvSpPr>
        <p:spPr/>
        <p:txBody>
          <a:bodyPr/>
          <a:lstStyle/>
          <a:p>
            <a:r>
              <a:rPr lang="en-US" dirty="0"/>
              <a:t>Actuarial Certification</a:t>
            </a:r>
          </a:p>
        </p:txBody>
      </p:sp>
      <p:sp>
        <p:nvSpPr>
          <p:cNvPr id="12" name="Content Placeholder 1">
            <a:extLst>
              <a:ext uri="{FF2B5EF4-FFF2-40B4-BE49-F238E27FC236}">
                <a16:creationId xmlns:a16="http://schemas.microsoft.com/office/drawing/2014/main" id="{F176BCB9-B35F-4EA1-822C-374B26138489}"/>
              </a:ext>
            </a:extLst>
          </p:cNvPr>
          <p:cNvSpPr>
            <a:spLocks noGrp="1"/>
          </p:cNvSpPr>
          <p:nvPr>
            <p:ph idx="10"/>
          </p:nvPr>
        </p:nvSpPr>
        <p:spPr>
          <a:xfrm>
            <a:off x="411480" y="1097279"/>
            <a:ext cx="8318754" cy="5532121"/>
          </a:xfrm>
        </p:spPr>
        <p:txBody>
          <a:bodyPr>
            <a:normAutofit fontScale="92500" lnSpcReduction="10000"/>
          </a:bodyPr>
          <a:lstStyle/>
          <a:p>
            <a:pPr>
              <a:buNone/>
            </a:pPr>
            <a:r>
              <a:rPr lang="en-US" sz="2400" dirty="0">
                <a:solidFill>
                  <a:srgbClr val="005571"/>
                </a:solidFill>
              </a:rPr>
              <a:t>	</a:t>
            </a:r>
            <a:r>
              <a:rPr lang="en-US" sz="2200" dirty="0">
                <a:solidFill>
                  <a:srgbClr val="005571"/>
                </a:solidFill>
              </a:rPr>
              <a:t>We, Patrice Beckham, FSA, and Aaron Chochon, ASA are consulting actuaries with Cavanaugh Macdonald Consulting, LLC.  We are members of the American Academy of Actuaries and the Society of Actuaries and meet the Qualification Standards of the American Academy of Actuaries to render the actuarial opinions contained herein.  We are available to answer any questions or provide additional information as needed.</a:t>
            </a:r>
          </a:p>
          <a:p>
            <a:pPr>
              <a:buNone/>
            </a:pPr>
            <a:endParaRPr lang="en-US" sz="2200" dirty="0">
              <a:solidFill>
                <a:srgbClr val="005571"/>
              </a:solidFill>
            </a:endParaRPr>
          </a:p>
          <a:p>
            <a:pPr>
              <a:buNone/>
            </a:pPr>
            <a:endParaRPr lang="en-US" sz="2200" dirty="0">
              <a:solidFill>
                <a:srgbClr val="005571"/>
              </a:solidFill>
            </a:endParaRPr>
          </a:p>
          <a:p>
            <a:pPr>
              <a:buNone/>
            </a:pPr>
            <a:r>
              <a:rPr lang="en-US" sz="2200" dirty="0">
                <a:solidFill>
                  <a:srgbClr val="005571"/>
                </a:solidFill>
              </a:rPr>
              <a:t>	</a:t>
            </a:r>
          </a:p>
          <a:p>
            <a:pPr>
              <a:buNone/>
            </a:pPr>
            <a:r>
              <a:rPr lang="en-US" sz="2200" dirty="0">
                <a:solidFill>
                  <a:srgbClr val="005571"/>
                </a:solidFill>
              </a:rPr>
              <a:t>   Patrice A. Beckham, FSA, EA, FCA, MAAA	</a:t>
            </a:r>
          </a:p>
          <a:p>
            <a:pPr>
              <a:buNone/>
            </a:pPr>
            <a:r>
              <a:rPr lang="en-US" sz="2200" dirty="0">
                <a:solidFill>
                  <a:srgbClr val="005571"/>
                </a:solidFill>
              </a:rPr>
              <a:t>	 Consulting Actuary</a:t>
            </a:r>
          </a:p>
          <a:p>
            <a:pPr>
              <a:buNone/>
            </a:pPr>
            <a:endParaRPr lang="en-US" sz="2200" dirty="0"/>
          </a:p>
          <a:p>
            <a:pPr>
              <a:buNone/>
            </a:pPr>
            <a:endParaRPr lang="en-US" sz="2200" dirty="0">
              <a:solidFill>
                <a:srgbClr val="005571"/>
              </a:solidFill>
            </a:endParaRPr>
          </a:p>
          <a:p>
            <a:pPr>
              <a:buNone/>
            </a:pPr>
            <a:endParaRPr lang="en-US" sz="2200" dirty="0">
              <a:solidFill>
                <a:srgbClr val="005571"/>
              </a:solidFill>
            </a:endParaRPr>
          </a:p>
          <a:p>
            <a:pPr>
              <a:buNone/>
            </a:pPr>
            <a:r>
              <a:rPr lang="en-US" sz="2200" dirty="0"/>
              <a:t>	Aaron J. Chochon, ASA, EA, FCA, MAAA</a:t>
            </a:r>
          </a:p>
          <a:p>
            <a:pPr>
              <a:buNone/>
            </a:pPr>
            <a:r>
              <a:rPr lang="en-US" sz="2200" dirty="0">
                <a:solidFill>
                  <a:srgbClr val="005571"/>
                </a:solidFill>
              </a:rPr>
              <a:t>	 Senior Actuary</a:t>
            </a:r>
          </a:p>
          <a:p>
            <a:pPr>
              <a:buNone/>
            </a:pPr>
            <a:endParaRPr lang="en-US" sz="2400" dirty="0">
              <a:solidFill>
                <a:srgbClr val="005571"/>
              </a:solidFill>
            </a:endParaRPr>
          </a:p>
          <a:p>
            <a:pPr>
              <a:buNone/>
            </a:pPr>
            <a:endParaRPr lang="en-US" sz="2400" dirty="0">
              <a:solidFill>
                <a:srgbClr val="005571"/>
              </a:solidFill>
            </a:endParaRPr>
          </a:p>
          <a:p>
            <a:pPr>
              <a:buNone/>
            </a:pPr>
            <a:endParaRPr lang="en-US" sz="2400" dirty="0">
              <a:solidFill>
                <a:srgbClr val="005571"/>
              </a:solidFill>
            </a:endParaRPr>
          </a:p>
          <a:p>
            <a:pPr>
              <a:buNone/>
            </a:pPr>
            <a:endParaRPr lang="en-US" sz="2400" dirty="0">
              <a:solidFill>
                <a:srgbClr val="005571"/>
              </a:solidFill>
            </a:endParaRPr>
          </a:p>
          <a:p>
            <a:pPr>
              <a:buNone/>
            </a:pPr>
            <a:endParaRPr lang="en-US" sz="2400" dirty="0">
              <a:solidFill>
                <a:srgbClr val="005571"/>
              </a:solidFill>
            </a:endParaRPr>
          </a:p>
          <a:p>
            <a:pPr>
              <a:buNone/>
            </a:pPr>
            <a:endParaRPr lang="en-US" sz="2400" dirty="0">
              <a:solidFill>
                <a:srgbClr val="005571"/>
              </a:solidFill>
            </a:endParaRPr>
          </a:p>
          <a:p>
            <a:pPr>
              <a:buNone/>
            </a:pPr>
            <a:endParaRPr lang="en-US" sz="2400" dirty="0">
              <a:solidFill>
                <a:srgbClr val="005571"/>
              </a:solidFill>
            </a:endParaRPr>
          </a:p>
          <a:p>
            <a:pPr>
              <a:buNone/>
            </a:pPr>
            <a:endParaRPr lang="en-US" sz="2400" dirty="0">
              <a:solidFill>
                <a:srgbClr val="005571"/>
              </a:solidFill>
            </a:endParaRPr>
          </a:p>
          <a:p>
            <a:pPr marL="0" indent="0" algn="ctr" eaLnBrk="1" hangingPunct="1">
              <a:buClr>
                <a:srgbClr val="EA9734"/>
              </a:buClr>
              <a:buSzPct val="80000"/>
              <a:buNone/>
            </a:pPr>
            <a:endParaRPr lang="en-US" sz="2400" b="1" dirty="0">
              <a:solidFill>
                <a:srgbClr val="005571"/>
              </a:solidFill>
              <a:effectLst>
                <a:outerShdw blurRad="38100" dist="38100" dir="2700000" algn="tl">
                  <a:srgbClr val="C0C0C0"/>
                </a:outerShdw>
              </a:effectLst>
              <a:cs typeface="Times New Roman" pitchFamily="18" charset="0"/>
            </a:endParaRPr>
          </a:p>
          <a:p>
            <a:pPr marL="0" lvl="0" indent="0" algn="ctr" eaLnBrk="1" hangingPunct="1">
              <a:buClr>
                <a:schemeClr val="tx2"/>
              </a:buClr>
              <a:buSzPct val="80000"/>
              <a:buNone/>
            </a:pPr>
            <a:endParaRPr lang="en-US" sz="2400" b="1" dirty="0">
              <a:solidFill>
                <a:srgbClr val="005571"/>
              </a:solidFill>
              <a:effectLst>
                <a:outerShdw blurRad="38100" dist="38100" dir="2700000" algn="tl">
                  <a:srgbClr val="C0C0C0"/>
                </a:outerShdw>
              </a:effectLst>
              <a:latin typeface="Times New Roman" pitchFamily="18" charset="0"/>
              <a:cs typeface="Times New Roman" pitchFamily="18" charset="0"/>
            </a:endParaRPr>
          </a:p>
          <a:p>
            <a:pPr marL="0" lvl="0" indent="0" algn="ctr" eaLnBrk="1" hangingPunct="1">
              <a:buClr>
                <a:schemeClr val="tx2"/>
              </a:buClr>
              <a:buSzPct val="80000"/>
              <a:buNone/>
            </a:pPr>
            <a:endParaRPr lang="en-US" sz="2400" b="1" dirty="0">
              <a:solidFill>
                <a:srgbClr val="005571"/>
              </a:solidFill>
              <a:effectLst>
                <a:outerShdw blurRad="38100" dist="38100" dir="2700000" algn="tl">
                  <a:srgbClr val="C0C0C0"/>
                </a:outerShdw>
              </a:effectLst>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D5B2624E-A0D6-15F5-D838-A2DD6371BB4B}"/>
              </a:ext>
            </a:extLst>
          </p:cNvPr>
          <p:cNvPicPr/>
          <p:nvPr/>
        </p:nvPicPr>
        <p:blipFill>
          <a:blip r:embed="rId2" cstate="print"/>
          <a:srcRect l="3004" t="18478" b="14130"/>
          <a:stretch>
            <a:fillRect/>
          </a:stretch>
        </p:blipFill>
        <p:spPr bwMode="auto">
          <a:xfrm>
            <a:off x="533400" y="3064879"/>
            <a:ext cx="3749407" cy="696560"/>
          </a:xfrm>
          <a:prstGeom prst="rect">
            <a:avLst/>
          </a:prstGeom>
          <a:noFill/>
          <a:ln w="9525">
            <a:noFill/>
            <a:miter lim="800000"/>
            <a:headEnd/>
            <a:tailEnd/>
          </a:ln>
        </p:spPr>
      </p:pic>
      <p:pic>
        <p:nvPicPr>
          <p:cNvPr id="5" name="Picture 4" descr="A person and person holding a key&#10;&#10;Description automatically generated">
            <a:extLst>
              <a:ext uri="{FF2B5EF4-FFF2-40B4-BE49-F238E27FC236}">
                <a16:creationId xmlns:a16="http://schemas.microsoft.com/office/drawing/2014/main" id="{799A45E1-FEF3-1438-953B-CB628985EB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221"/>
          <a:stretch/>
        </p:blipFill>
        <p:spPr>
          <a:xfrm>
            <a:off x="6374442" y="4612264"/>
            <a:ext cx="2516373" cy="1851793"/>
          </a:xfrm>
          <a:prstGeom prst="rect">
            <a:avLst/>
          </a:prstGeom>
        </p:spPr>
      </p:pic>
      <p:pic>
        <p:nvPicPr>
          <p:cNvPr id="6" name="Picture 5">
            <a:extLst>
              <a:ext uri="{FF2B5EF4-FFF2-40B4-BE49-F238E27FC236}">
                <a16:creationId xmlns:a16="http://schemas.microsoft.com/office/drawing/2014/main" id="{E8D4872D-EFF6-AE81-9B78-D78F6D60C754}"/>
              </a:ext>
            </a:extLst>
          </p:cNvPr>
          <p:cNvPicPr>
            <a:picLocks noChangeAspect="1"/>
          </p:cNvPicPr>
          <p:nvPr/>
        </p:nvPicPr>
        <p:blipFill>
          <a:blip r:embed="rId4" cstate="print">
            <a:extLst>
              <a:ext uri="{28A0092B-C50C-407E-A947-70E740481C1C}">
                <a14:useLocalDpi xmlns:a14="http://schemas.microsoft.com/office/drawing/2010/main" val="0"/>
              </a:ext>
            </a:extLst>
          </a:blip>
          <a:srcRect l="51117" t="71999" r="30434" b="24068"/>
          <a:stretch>
            <a:fillRect/>
          </a:stretch>
        </p:blipFill>
        <p:spPr bwMode="auto">
          <a:xfrm>
            <a:off x="685800" y="4867918"/>
            <a:ext cx="2083759" cy="593759"/>
          </a:xfrm>
          <a:prstGeom prst="rect">
            <a:avLst/>
          </a:prstGeom>
          <a:noFill/>
          <a:ln>
            <a:noFill/>
          </a:ln>
        </p:spPr>
      </p:pic>
    </p:spTree>
    <p:extLst>
      <p:ext uri="{BB962C8B-B14F-4D97-AF65-F5344CB8AC3E}">
        <p14:creationId xmlns:p14="http://schemas.microsoft.com/office/powerpoint/2010/main" val="681424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Placeholder 3" descr="A group of people holding stars&#10;&#10;Description automatically generated">
            <a:extLst>
              <a:ext uri="{FF2B5EF4-FFF2-40B4-BE49-F238E27FC236}">
                <a16:creationId xmlns:a16="http://schemas.microsoft.com/office/drawing/2014/main" id="{91AF488A-BE4C-A2AF-61A3-7318FF5710E7}"/>
              </a:ext>
            </a:extLst>
          </p:cNvPr>
          <p:cNvPicPr>
            <a:picLocks noGrp="1" noChangeAspect="1"/>
          </p:cNvPicPr>
          <p:nvPr>
            <p:ph type="pic" sz="quarter" idx="10"/>
          </p:nvPr>
        </p:nvPicPr>
        <p:blipFill>
          <a:blip r:embed="rId2"/>
          <a:srcRect t="8893" b="8893"/>
          <a:stretch>
            <a:fillRect/>
          </a:stretch>
        </p:blipFill>
        <p:spPr/>
      </p:pic>
      <p:sp>
        <p:nvSpPr>
          <p:cNvPr id="5" name="Rectangle: Rounded Corners 4">
            <a:extLst>
              <a:ext uri="{FF2B5EF4-FFF2-40B4-BE49-F238E27FC236}">
                <a16:creationId xmlns:a16="http://schemas.microsoft.com/office/drawing/2014/main" id="{3F5B7D08-6A06-41E6-F453-E3A5885768BA}"/>
              </a:ext>
            </a:extLst>
          </p:cNvPr>
          <p:cNvSpPr/>
          <p:nvPr/>
        </p:nvSpPr>
        <p:spPr>
          <a:xfrm rot="2700000">
            <a:off x="3440430" y="2297430"/>
            <a:ext cx="2263140" cy="2263140"/>
          </a:xfrm>
          <a:prstGeom prst="roundRect">
            <a:avLst/>
          </a:prstGeom>
          <a:gradFill>
            <a:gsLst>
              <a:gs pos="0">
                <a:schemeClr val="bg2">
                  <a:alpha val="80000"/>
                </a:schemeClr>
              </a:gs>
              <a:gs pos="100000">
                <a:schemeClr val="accent3">
                  <a:alpha val="8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None/>
            </a:pPr>
            <a:endParaRPr lang="en-US" sz="1350" dirty="0">
              <a:solidFill>
                <a:srgbClr val="FFFFFF"/>
              </a:solidFill>
              <a:latin typeface="Arial" panose="020B0604020202020204"/>
            </a:endParaRPr>
          </a:p>
        </p:txBody>
      </p:sp>
      <p:sp>
        <p:nvSpPr>
          <p:cNvPr id="6" name="Rectangle: Rounded Corners 5">
            <a:extLst>
              <a:ext uri="{FF2B5EF4-FFF2-40B4-BE49-F238E27FC236}">
                <a16:creationId xmlns:a16="http://schemas.microsoft.com/office/drawing/2014/main" id="{2137422D-C68F-025E-70F8-FD878618A952}"/>
              </a:ext>
            </a:extLst>
          </p:cNvPr>
          <p:cNvSpPr/>
          <p:nvPr/>
        </p:nvSpPr>
        <p:spPr>
          <a:xfrm rot="2700000">
            <a:off x="3063240" y="1920240"/>
            <a:ext cx="3017520" cy="3017520"/>
          </a:xfrm>
          <a:prstGeom prst="roundRect">
            <a:avLst/>
          </a:prstGeom>
          <a:noFill/>
          <a:ln>
            <a:solidFill>
              <a:schemeClr val="bg1">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None/>
            </a:pPr>
            <a:endParaRPr lang="en-US" sz="1350">
              <a:solidFill>
                <a:srgbClr val="FFFFFF"/>
              </a:solidFill>
              <a:latin typeface="Arial" panose="020B0604020202020204"/>
            </a:endParaRPr>
          </a:p>
        </p:txBody>
      </p:sp>
      <p:sp>
        <p:nvSpPr>
          <p:cNvPr id="7" name="Rectangle: Rounded Corners 6">
            <a:extLst>
              <a:ext uri="{FF2B5EF4-FFF2-40B4-BE49-F238E27FC236}">
                <a16:creationId xmlns:a16="http://schemas.microsoft.com/office/drawing/2014/main" id="{AE3B7047-0227-DD4C-FE7D-685F5B510B05}"/>
              </a:ext>
            </a:extLst>
          </p:cNvPr>
          <p:cNvSpPr/>
          <p:nvPr/>
        </p:nvSpPr>
        <p:spPr>
          <a:xfrm rot="2700000">
            <a:off x="2720340" y="1530447"/>
            <a:ext cx="3703320" cy="3703320"/>
          </a:xfrm>
          <a:prstGeom prst="roundRect">
            <a:avLst/>
          </a:prstGeom>
          <a:noFill/>
          <a:ln>
            <a:solidFill>
              <a:schemeClr val="bg1">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None/>
            </a:pPr>
            <a:endParaRPr lang="en-US" sz="1350">
              <a:solidFill>
                <a:srgbClr val="FFFFFF"/>
              </a:solidFill>
              <a:latin typeface="Arial" panose="020B0604020202020204"/>
            </a:endParaRPr>
          </a:p>
        </p:txBody>
      </p:sp>
      <p:sp>
        <p:nvSpPr>
          <p:cNvPr id="8" name="TextBox 7">
            <a:extLst>
              <a:ext uri="{FF2B5EF4-FFF2-40B4-BE49-F238E27FC236}">
                <a16:creationId xmlns:a16="http://schemas.microsoft.com/office/drawing/2014/main" id="{A9E7CDFE-92F6-193F-71C3-0952DB69B2BD}"/>
              </a:ext>
            </a:extLst>
          </p:cNvPr>
          <p:cNvSpPr txBox="1"/>
          <p:nvPr/>
        </p:nvSpPr>
        <p:spPr>
          <a:xfrm>
            <a:off x="3426666" y="2701878"/>
            <a:ext cx="2290669" cy="1477328"/>
          </a:xfrm>
          <a:prstGeom prst="rect">
            <a:avLst/>
          </a:prstGeom>
          <a:noFill/>
        </p:spPr>
        <p:txBody>
          <a:bodyPr wrap="square" rtlCol="0">
            <a:spAutoFit/>
          </a:bodyPr>
          <a:lstStyle/>
          <a:p>
            <a:pPr algn="ctr" defTabSz="685800" fontAlgn="auto">
              <a:spcBef>
                <a:spcPts val="0"/>
              </a:spcBef>
              <a:spcAft>
                <a:spcPts val="0"/>
              </a:spcAft>
              <a:buNone/>
            </a:pPr>
            <a:r>
              <a:rPr lang="en-US" sz="4500" b="1" dirty="0">
                <a:solidFill>
                  <a:srgbClr val="FFFFFF"/>
                </a:solidFill>
                <a:latin typeface="Arial" panose="020B0604020202020204"/>
              </a:rPr>
              <a:t>THANK YOU</a:t>
            </a:r>
          </a:p>
        </p:txBody>
      </p:sp>
    </p:spTree>
    <p:extLst>
      <p:ext uri="{BB962C8B-B14F-4D97-AF65-F5344CB8AC3E}">
        <p14:creationId xmlns:p14="http://schemas.microsoft.com/office/powerpoint/2010/main" val="32182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49500" decel="49500" autoRev="1" fill="hold" grpId="0" nodeType="withEffect">
                                  <p:stCondLst>
                                    <p:cond delay="0"/>
                                  </p:stCondLst>
                                  <p:childTnLst>
                                    <p:animRot by="-21600000">
                                      <p:cBhvr>
                                        <p:cTn id="11" dur="15000" fill="hold"/>
                                        <p:tgtEl>
                                          <p:spTgt spid="7"/>
                                        </p:tgtEl>
                                        <p:attrNameLst>
                                          <p:attrName>r</p:attrName>
                                        </p:attrNameLst>
                                      </p:cBhvr>
                                    </p:animRot>
                                  </p:childTnLst>
                                </p:cTn>
                              </p:par>
                              <p:par>
                                <p:cTn id="12" presetID="8" presetClass="emph" presetSubtype="0" repeatCount="indefinite" accel="50000" decel="50000" autoRev="1" fill="hold" grpId="0" nodeType="withEffect">
                                  <p:stCondLst>
                                    <p:cond delay="0"/>
                                  </p:stCondLst>
                                  <p:childTnLst>
                                    <p:animRot by="21600000">
                                      <p:cBhvr>
                                        <p:cTn id="13" dur="15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C9216-8C4D-2690-0F82-929CDDB6248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12595AF-C620-C692-17D8-FF02023C3FA2}"/>
              </a:ext>
            </a:extLst>
          </p:cNvPr>
          <p:cNvSpPr>
            <a:spLocks noGrp="1"/>
          </p:cNvSpPr>
          <p:nvPr>
            <p:ph type="body" sz="quarter" idx="27"/>
          </p:nvPr>
        </p:nvSpPr>
        <p:spPr/>
        <p:txBody>
          <a:bodyPr/>
          <a:lstStyle/>
          <a:p>
            <a:r>
              <a:rPr lang="en-US" sz="1800" dirty="0"/>
              <a:t>Liability Experience</a:t>
            </a:r>
          </a:p>
        </p:txBody>
      </p:sp>
      <p:sp>
        <p:nvSpPr>
          <p:cNvPr id="6" name="Text Placeholder 5">
            <a:extLst>
              <a:ext uri="{FF2B5EF4-FFF2-40B4-BE49-F238E27FC236}">
                <a16:creationId xmlns:a16="http://schemas.microsoft.com/office/drawing/2014/main" id="{343F9D36-7653-AC12-BBD0-5F6B542471FA}"/>
              </a:ext>
            </a:extLst>
          </p:cNvPr>
          <p:cNvSpPr>
            <a:spLocks noGrp="1"/>
          </p:cNvSpPr>
          <p:nvPr>
            <p:ph type="body" sz="quarter" idx="28"/>
          </p:nvPr>
        </p:nvSpPr>
        <p:spPr/>
        <p:txBody>
          <a:bodyPr/>
          <a:lstStyle/>
          <a:p>
            <a:r>
              <a:rPr lang="en-US" sz="1800" dirty="0"/>
              <a:t>Other Experience</a:t>
            </a:r>
          </a:p>
        </p:txBody>
      </p:sp>
      <p:sp>
        <p:nvSpPr>
          <p:cNvPr id="7" name="Text Placeholder 6">
            <a:extLst>
              <a:ext uri="{FF2B5EF4-FFF2-40B4-BE49-F238E27FC236}">
                <a16:creationId xmlns:a16="http://schemas.microsoft.com/office/drawing/2014/main" id="{50E4E58A-C92B-A4EE-CF9A-C80BB23CB3CE}"/>
              </a:ext>
            </a:extLst>
          </p:cNvPr>
          <p:cNvSpPr>
            <a:spLocks noGrp="1"/>
          </p:cNvSpPr>
          <p:nvPr>
            <p:ph type="body" sz="quarter" idx="32"/>
          </p:nvPr>
        </p:nvSpPr>
        <p:spPr>
          <a:xfrm>
            <a:off x="192881" y="2771775"/>
            <a:ext cx="2414588" cy="3248025"/>
          </a:xfrm>
        </p:spPr>
        <p:txBody>
          <a:bodyPr>
            <a:normAutofit fontScale="92500" lnSpcReduction="20000"/>
          </a:bodyPr>
          <a:lstStyle/>
          <a:p>
            <a:pPr>
              <a:lnSpc>
                <a:spcPct val="100000"/>
              </a:lnSpc>
            </a:pPr>
            <a:r>
              <a:rPr lang="en-US" dirty="0"/>
              <a:t>Net market return for fiscal year 2025 of 10.4%.</a:t>
            </a:r>
          </a:p>
          <a:p>
            <a:pPr>
              <a:lnSpc>
                <a:spcPct val="100000"/>
              </a:lnSpc>
            </a:pPr>
            <a:r>
              <a:rPr lang="en-US" dirty="0"/>
              <a:t>Due to asset smoothing, return on actuarial assets was 6.9%, primarily due to the FY 2022 investment experience.  </a:t>
            </a:r>
          </a:p>
          <a:p>
            <a:pPr>
              <a:lnSpc>
                <a:spcPct val="100000"/>
              </a:lnSpc>
            </a:pPr>
            <a:r>
              <a:rPr lang="en-US" b="1" dirty="0"/>
              <a:t>Resulted in an actuarial gain of $3.2 million.</a:t>
            </a:r>
          </a:p>
        </p:txBody>
      </p:sp>
      <p:sp>
        <p:nvSpPr>
          <p:cNvPr id="8" name="Text Placeholder 7">
            <a:extLst>
              <a:ext uri="{FF2B5EF4-FFF2-40B4-BE49-F238E27FC236}">
                <a16:creationId xmlns:a16="http://schemas.microsoft.com/office/drawing/2014/main" id="{2E6A7A62-2A6E-EB2D-C50E-5023CDBF8473}"/>
              </a:ext>
            </a:extLst>
          </p:cNvPr>
          <p:cNvSpPr>
            <a:spLocks noGrp="1"/>
          </p:cNvSpPr>
          <p:nvPr>
            <p:ph type="body" sz="quarter" idx="33"/>
          </p:nvPr>
        </p:nvSpPr>
        <p:spPr>
          <a:xfrm>
            <a:off x="3128963" y="2771775"/>
            <a:ext cx="2586037" cy="2954655"/>
          </a:xfrm>
        </p:spPr>
        <p:txBody>
          <a:bodyPr>
            <a:normAutofit lnSpcReduction="10000"/>
          </a:bodyPr>
          <a:lstStyle/>
          <a:p>
            <a:r>
              <a:rPr lang="en-US" sz="1650" dirty="0"/>
              <a:t>Both actuarial gains and losses on liabilities occurred in fiscal year 2025.</a:t>
            </a:r>
          </a:p>
          <a:p>
            <a:r>
              <a:rPr lang="en-US" sz="1650" dirty="0"/>
              <a:t>Main sources of loss were mortality and </a:t>
            </a:r>
            <a:r>
              <a:rPr lang="en-US" sz="1650"/>
              <a:t>salary experience that </a:t>
            </a:r>
            <a:r>
              <a:rPr lang="en-US" sz="1650" dirty="0"/>
              <a:t>were less favorable than expected, based on the assumptions.</a:t>
            </a:r>
          </a:p>
          <a:p>
            <a:r>
              <a:rPr lang="en-US" sz="1650" b="1" dirty="0"/>
              <a:t>Net liability loss of $1.6 million.</a:t>
            </a:r>
          </a:p>
        </p:txBody>
      </p:sp>
      <p:sp>
        <p:nvSpPr>
          <p:cNvPr id="9" name="Text Placeholder 8">
            <a:extLst>
              <a:ext uri="{FF2B5EF4-FFF2-40B4-BE49-F238E27FC236}">
                <a16:creationId xmlns:a16="http://schemas.microsoft.com/office/drawing/2014/main" id="{BDD31F54-3A95-3C3D-6CEB-C2C542A53F42}"/>
              </a:ext>
            </a:extLst>
          </p:cNvPr>
          <p:cNvSpPr>
            <a:spLocks noGrp="1"/>
          </p:cNvSpPr>
          <p:nvPr>
            <p:ph type="body" sz="quarter" idx="34"/>
          </p:nvPr>
        </p:nvSpPr>
        <p:spPr>
          <a:xfrm>
            <a:off x="6286500" y="2771775"/>
            <a:ext cx="2550319" cy="3095625"/>
          </a:xfrm>
        </p:spPr>
        <p:txBody>
          <a:bodyPr>
            <a:normAutofit/>
          </a:bodyPr>
          <a:lstStyle/>
          <a:p>
            <a:r>
              <a:rPr lang="en-US" sz="1650" dirty="0"/>
              <a:t>House File 969 broadened the cancer coverage for accidental disability. </a:t>
            </a:r>
          </a:p>
          <a:p>
            <a:r>
              <a:rPr lang="en-US" sz="1650" dirty="0"/>
              <a:t>Member contribution rate increased 0.125% of payroll to offset the potential cost.</a:t>
            </a:r>
          </a:p>
          <a:p>
            <a:r>
              <a:rPr lang="en-US" sz="1650" b="1" dirty="0"/>
              <a:t>Contribution shortfall for FY 2025 increased the UAAL by $6.7 million.</a:t>
            </a:r>
          </a:p>
          <a:p>
            <a:endParaRPr lang="en-US" b="1" dirty="0">
              <a:solidFill>
                <a:schemeClr val="tx2"/>
              </a:solidFill>
            </a:endParaRPr>
          </a:p>
        </p:txBody>
      </p:sp>
      <p:sp>
        <p:nvSpPr>
          <p:cNvPr id="4" name="Slide Number Placeholder 3" hidden="1">
            <a:extLst>
              <a:ext uri="{FF2B5EF4-FFF2-40B4-BE49-F238E27FC236}">
                <a16:creationId xmlns:a16="http://schemas.microsoft.com/office/drawing/2014/main" id="{C4CB6463-C4E9-A33F-3096-E9E461C85E81}"/>
              </a:ext>
            </a:extLst>
          </p:cNvPr>
          <p:cNvSpPr>
            <a:spLocks noGrp="1"/>
          </p:cNvSpPr>
          <p:nvPr>
            <p:ph type="sldNum" sz="quarter" idx="4294967295"/>
          </p:nvPr>
        </p:nvSpPr>
        <p:spPr>
          <a:xfrm>
            <a:off x="0" y="5624513"/>
            <a:ext cx="2057400" cy="273844"/>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tx1">
                    <a:tint val="82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450"/>
              </a:spcAft>
              <a:buNone/>
              <a:defRPr/>
            </a:pPr>
            <a:fld id="{65D35445-D680-44F7-B19F-15D053E875C8}" type="datetimeFigureOut">
              <a:rPr lang="en-US">
                <a:solidFill>
                  <a:srgbClr val="FFFFFF">
                    <a:tint val="82000"/>
                  </a:srgbClr>
                </a:solidFill>
                <a:latin typeface="Arial" panose="020B0604020202020204"/>
              </a:rPr>
              <a:pPr defTabSz="514350" fontAlgn="auto">
                <a:spcBef>
                  <a:spcPts val="0"/>
                </a:spcBef>
                <a:spcAft>
                  <a:spcPts val="450"/>
                </a:spcAft>
                <a:buNone/>
                <a:defRPr/>
              </a:pPr>
              <a:t>10/13/2025</a:t>
            </a:fld>
            <a:endParaRPr lang="en-US">
              <a:solidFill>
                <a:srgbClr val="FFFFFF">
                  <a:tint val="82000"/>
                </a:srgbClr>
              </a:solidFill>
              <a:latin typeface="Arial" panose="020B0604020202020204"/>
            </a:endParaRPr>
          </a:p>
        </p:txBody>
      </p:sp>
      <p:sp>
        <p:nvSpPr>
          <p:cNvPr id="10" name="Text Placeholder 4">
            <a:extLst>
              <a:ext uri="{FF2B5EF4-FFF2-40B4-BE49-F238E27FC236}">
                <a16:creationId xmlns:a16="http://schemas.microsoft.com/office/drawing/2014/main" id="{6F95DD14-976A-50D3-B5CC-EEB4083DB6E0}"/>
              </a:ext>
            </a:extLst>
          </p:cNvPr>
          <p:cNvSpPr>
            <a:spLocks noGrp="1"/>
          </p:cNvSpPr>
          <p:nvPr>
            <p:ph type="body" sz="quarter" idx="26"/>
          </p:nvPr>
        </p:nvSpPr>
        <p:spPr>
          <a:xfrm>
            <a:off x="508992" y="1329666"/>
            <a:ext cx="1782366" cy="823913"/>
          </a:xfrm>
        </p:spPr>
        <p:txBody>
          <a:bodyPr/>
          <a:lstStyle/>
          <a:p>
            <a:r>
              <a:rPr lang="en-US" sz="1800" dirty="0"/>
              <a:t>Asset Experience</a:t>
            </a:r>
          </a:p>
        </p:txBody>
      </p:sp>
      <p:sp>
        <p:nvSpPr>
          <p:cNvPr id="3" name="Title 2">
            <a:extLst>
              <a:ext uri="{FF2B5EF4-FFF2-40B4-BE49-F238E27FC236}">
                <a16:creationId xmlns:a16="http://schemas.microsoft.com/office/drawing/2014/main" id="{221B82CE-D160-4061-4806-C1AB4FD7C548}"/>
              </a:ext>
            </a:extLst>
          </p:cNvPr>
          <p:cNvSpPr>
            <a:spLocks noGrp="1"/>
          </p:cNvSpPr>
          <p:nvPr>
            <p:ph type="title"/>
          </p:nvPr>
        </p:nvSpPr>
        <p:spPr>
          <a:xfrm>
            <a:off x="82154" y="68263"/>
            <a:ext cx="7461646" cy="643208"/>
          </a:xfrm>
        </p:spPr>
        <p:txBody>
          <a:bodyPr anchor="ctr">
            <a:noAutofit/>
          </a:bodyPr>
          <a:lstStyle/>
          <a:p>
            <a:r>
              <a:rPr lang="en-US" sz="2700" dirty="0"/>
              <a:t>Experience impacting the July 1, 2025 valuation</a:t>
            </a:r>
          </a:p>
        </p:txBody>
      </p:sp>
    </p:spTree>
    <p:extLst>
      <p:ext uri="{BB962C8B-B14F-4D97-AF65-F5344CB8AC3E}">
        <p14:creationId xmlns:p14="http://schemas.microsoft.com/office/powerpoint/2010/main" val="411932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6714-5856-A056-1191-A759DBDDEF05}"/>
              </a:ext>
            </a:extLst>
          </p:cNvPr>
          <p:cNvSpPr>
            <a:spLocks noGrp="1"/>
          </p:cNvSpPr>
          <p:nvPr>
            <p:ph type="title"/>
          </p:nvPr>
        </p:nvSpPr>
        <p:spPr/>
        <p:txBody>
          <a:bodyPr>
            <a:noAutofit/>
          </a:bodyPr>
          <a:lstStyle/>
          <a:p>
            <a:r>
              <a:rPr lang="en-US" dirty="0"/>
              <a:t>Actuarial Reserve Funding</a:t>
            </a:r>
          </a:p>
        </p:txBody>
      </p:sp>
      <p:graphicFrame>
        <p:nvGraphicFramePr>
          <p:cNvPr id="4" name="Content Placeholder 5">
            <a:extLst>
              <a:ext uri="{FF2B5EF4-FFF2-40B4-BE49-F238E27FC236}">
                <a16:creationId xmlns:a16="http://schemas.microsoft.com/office/drawing/2014/main" id="{3FCFDC8E-6C83-0BCC-7F42-9A494F7A26FB}"/>
              </a:ext>
            </a:extLst>
          </p:cNvPr>
          <p:cNvGraphicFramePr>
            <a:graphicFrameLocks noGrp="1"/>
          </p:cNvGraphicFramePr>
          <p:nvPr>
            <p:ph idx="10"/>
            <p:extLst>
              <p:ext uri="{D42A27DB-BD31-4B8C-83A1-F6EECF244321}">
                <p14:modId xmlns:p14="http://schemas.microsoft.com/office/powerpoint/2010/main" val="2598201051"/>
              </p:ext>
            </p:extLst>
          </p:nvPr>
        </p:nvGraphicFramePr>
        <p:xfrm>
          <a:off x="411957" y="1679972"/>
          <a:ext cx="8317706" cy="3908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286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355359-5734-2787-FDA5-D20ECE7C7206}"/>
              </a:ext>
            </a:extLst>
          </p:cNvPr>
          <p:cNvSpPr>
            <a:spLocks noGrp="1"/>
          </p:cNvSpPr>
          <p:nvPr>
            <p:ph idx="17"/>
          </p:nvPr>
        </p:nvSpPr>
        <p:spPr/>
        <p:txBody>
          <a:bodyPr/>
          <a:lstStyle/>
          <a:p>
            <a:pPr lvl="1"/>
            <a:r>
              <a:rPr lang="en-US" dirty="0"/>
              <a:t>Employer Contribution</a:t>
            </a:r>
          </a:p>
          <a:p>
            <a:pPr lvl="1"/>
            <a:r>
              <a:rPr lang="en-US" dirty="0"/>
              <a:t>Unfunded Actuarial Liability (UAL)	</a:t>
            </a:r>
          </a:p>
          <a:p>
            <a:pPr lvl="1"/>
            <a:r>
              <a:rPr lang="en-US" dirty="0"/>
              <a:t>Funded Ratio</a:t>
            </a:r>
          </a:p>
          <a:p>
            <a:pPr lvl="1"/>
            <a:r>
              <a:rPr lang="en-US" dirty="0"/>
              <a:t>Actuarial Gain or Loss</a:t>
            </a:r>
          </a:p>
          <a:p>
            <a:pPr lvl="1"/>
            <a:r>
              <a:rPr lang="en-US" dirty="0"/>
              <a:t>Projections</a:t>
            </a:r>
          </a:p>
        </p:txBody>
      </p:sp>
      <p:sp>
        <p:nvSpPr>
          <p:cNvPr id="3" name="Content Placeholder 2">
            <a:extLst>
              <a:ext uri="{FF2B5EF4-FFF2-40B4-BE49-F238E27FC236}">
                <a16:creationId xmlns:a16="http://schemas.microsoft.com/office/drawing/2014/main" id="{993143B9-3927-8D26-BC1C-03DEE0FA2617}"/>
              </a:ext>
            </a:extLst>
          </p:cNvPr>
          <p:cNvSpPr>
            <a:spLocks noGrp="1"/>
          </p:cNvSpPr>
          <p:nvPr>
            <p:ph idx="15"/>
          </p:nvPr>
        </p:nvSpPr>
        <p:spPr/>
        <p:txBody>
          <a:bodyPr/>
          <a:lstStyle/>
          <a:p>
            <a:r>
              <a:rPr lang="en-US" dirty="0"/>
              <a:t>Results</a:t>
            </a:r>
          </a:p>
        </p:txBody>
      </p:sp>
      <p:sp>
        <p:nvSpPr>
          <p:cNvPr id="4" name="Content Placeholder 3">
            <a:extLst>
              <a:ext uri="{FF2B5EF4-FFF2-40B4-BE49-F238E27FC236}">
                <a16:creationId xmlns:a16="http://schemas.microsoft.com/office/drawing/2014/main" id="{AA556806-DD59-8909-E06D-23453D4287D0}"/>
              </a:ext>
            </a:extLst>
          </p:cNvPr>
          <p:cNvSpPr>
            <a:spLocks noGrp="1"/>
          </p:cNvSpPr>
          <p:nvPr>
            <p:ph idx="14"/>
          </p:nvPr>
        </p:nvSpPr>
        <p:spPr/>
        <p:txBody>
          <a:bodyPr/>
          <a:lstStyle/>
          <a:p>
            <a:r>
              <a:rPr lang="en-US" dirty="0"/>
              <a:t>Inputs</a:t>
            </a:r>
          </a:p>
        </p:txBody>
      </p:sp>
      <p:sp>
        <p:nvSpPr>
          <p:cNvPr id="5" name="Content Placeholder 4">
            <a:extLst>
              <a:ext uri="{FF2B5EF4-FFF2-40B4-BE49-F238E27FC236}">
                <a16:creationId xmlns:a16="http://schemas.microsoft.com/office/drawing/2014/main" id="{435F2763-174B-0B00-5887-910A85309F9B}"/>
              </a:ext>
            </a:extLst>
          </p:cNvPr>
          <p:cNvSpPr>
            <a:spLocks noGrp="1"/>
          </p:cNvSpPr>
          <p:nvPr>
            <p:ph idx="13"/>
          </p:nvPr>
        </p:nvSpPr>
        <p:spPr/>
        <p:txBody>
          <a:bodyPr/>
          <a:lstStyle/>
          <a:p>
            <a:r>
              <a:rPr lang="en-US" dirty="0"/>
              <a:t>Actuarial Model</a:t>
            </a:r>
          </a:p>
        </p:txBody>
      </p:sp>
      <p:sp>
        <p:nvSpPr>
          <p:cNvPr id="6" name="Title 5">
            <a:extLst>
              <a:ext uri="{FF2B5EF4-FFF2-40B4-BE49-F238E27FC236}">
                <a16:creationId xmlns:a16="http://schemas.microsoft.com/office/drawing/2014/main" id="{DCC0A038-3CB0-70F0-D72C-67CD2E263E68}"/>
              </a:ext>
            </a:extLst>
          </p:cNvPr>
          <p:cNvSpPr>
            <a:spLocks noGrp="1"/>
          </p:cNvSpPr>
          <p:nvPr>
            <p:ph type="title"/>
          </p:nvPr>
        </p:nvSpPr>
        <p:spPr/>
        <p:txBody>
          <a:bodyPr>
            <a:normAutofit/>
          </a:bodyPr>
          <a:lstStyle/>
          <a:p>
            <a:r>
              <a:rPr lang="en-US" dirty="0"/>
              <a:t>The Actuarial Model</a:t>
            </a:r>
          </a:p>
        </p:txBody>
      </p:sp>
      <p:sp>
        <p:nvSpPr>
          <p:cNvPr id="7" name="Content Placeholder 6">
            <a:extLst>
              <a:ext uri="{FF2B5EF4-FFF2-40B4-BE49-F238E27FC236}">
                <a16:creationId xmlns:a16="http://schemas.microsoft.com/office/drawing/2014/main" id="{CD96913E-ED37-3809-2666-638C399AEF17}"/>
              </a:ext>
            </a:extLst>
          </p:cNvPr>
          <p:cNvSpPr>
            <a:spLocks noGrp="1"/>
          </p:cNvSpPr>
          <p:nvPr>
            <p:ph idx="16"/>
          </p:nvPr>
        </p:nvSpPr>
        <p:spPr/>
        <p:txBody>
          <a:bodyPr/>
          <a:lstStyle/>
          <a:p>
            <a:pPr lvl="1"/>
            <a:r>
              <a:rPr lang="en-US" dirty="0"/>
              <a:t>Membership Data</a:t>
            </a:r>
          </a:p>
          <a:p>
            <a:pPr lvl="1"/>
            <a:r>
              <a:rPr lang="en-US" dirty="0"/>
              <a:t>Benefit Provisions</a:t>
            </a:r>
          </a:p>
          <a:p>
            <a:pPr lvl="1"/>
            <a:r>
              <a:rPr lang="en-US" dirty="0"/>
              <a:t>Asset Data</a:t>
            </a:r>
          </a:p>
          <a:p>
            <a:pPr lvl="1"/>
            <a:r>
              <a:rPr lang="en-US" dirty="0"/>
              <a:t>Actuarial Assumptions</a:t>
            </a:r>
          </a:p>
          <a:p>
            <a:pPr lvl="1"/>
            <a:r>
              <a:rPr lang="en-US" dirty="0"/>
              <a:t>Actuarial Methods</a:t>
            </a:r>
          </a:p>
        </p:txBody>
      </p:sp>
      <p:pic>
        <p:nvPicPr>
          <p:cNvPr id="9" name="Picture 8" descr="A calculator and paper with a dollar sign&#10;&#10;Description automatically generated">
            <a:extLst>
              <a:ext uri="{FF2B5EF4-FFF2-40B4-BE49-F238E27FC236}">
                <a16:creationId xmlns:a16="http://schemas.microsoft.com/office/drawing/2014/main" id="{237D518A-4D59-B84C-C97F-94A45835F190}"/>
              </a:ext>
            </a:extLst>
          </p:cNvPr>
          <p:cNvPicPr>
            <a:picLocks noChangeAspect="1"/>
          </p:cNvPicPr>
          <p:nvPr/>
        </p:nvPicPr>
        <p:blipFill>
          <a:blip r:embed="rId2"/>
          <a:stretch>
            <a:fillRect/>
          </a:stretch>
        </p:blipFill>
        <p:spPr>
          <a:xfrm>
            <a:off x="4079944" y="1501201"/>
            <a:ext cx="1152998" cy="1156073"/>
          </a:xfrm>
          <a:prstGeom prst="rect">
            <a:avLst/>
          </a:prstGeom>
        </p:spPr>
      </p:pic>
    </p:spTree>
    <p:extLst>
      <p:ext uri="{BB962C8B-B14F-4D97-AF65-F5344CB8AC3E}">
        <p14:creationId xmlns:p14="http://schemas.microsoft.com/office/powerpoint/2010/main" val="42777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23A60-9D34-2A3B-F938-4961096E0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CCC2E-E7D6-DF2A-9C10-4092300DC086}"/>
              </a:ext>
            </a:extLst>
          </p:cNvPr>
          <p:cNvSpPr>
            <a:spLocks noGrp="1"/>
          </p:cNvSpPr>
          <p:nvPr>
            <p:ph type="title"/>
          </p:nvPr>
        </p:nvSpPr>
        <p:spPr/>
        <p:txBody>
          <a:bodyPr>
            <a:normAutofit/>
          </a:bodyPr>
          <a:lstStyle/>
          <a:p>
            <a:r>
              <a:rPr lang="en-US" dirty="0"/>
              <a:t>Membership Data</a:t>
            </a:r>
          </a:p>
        </p:txBody>
      </p:sp>
      <p:graphicFrame>
        <p:nvGraphicFramePr>
          <p:cNvPr id="3" name="Group 689">
            <a:extLst>
              <a:ext uri="{FF2B5EF4-FFF2-40B4-BE49-F238E27FC236}">
                <a16:creationId xmlns:a16="http://schemas.microsoft.com/office/drawing/2014/main" id="{E3119417-5D76-5EBF-D8D0-602FC14A08A0}"/>
              </a:ext>
            </a:extLst>
          </p:cNvPr>
          <p:cNvGraphicFramePr>
            <a:graphicFrameLocks/>
          </p:cNvGraphicFramePr>
          <p:nvPr>
            <p:extLst>
              <p:ext uri="{D42A27DB-BD31-4B8C-83A1-F6EECF244321}">
                <p14:modId xmlns:p14="http://schemas.microsoft.com/office/powerpoint/2010/main" val="108405618"/>
              </p:ext>
            </p:extLst>
          </p:nvPr>
        </p:nvGraphicFramePr>
        <p:xfrm>
          <a:off x="1072698" y="1143000"/>
          <a:ext cx="7614103" cy="4129088"/>
        </p:xfrm>
        <a:graphic>
          <a:graphicData uri="http://schemas.openxmlformats.org/drawingml/2006/table">
            <a:tbl>
              <a:tblPr/>
              <a:tblGrid>
                <a:gridCol w="1842487">
                  <a:extLst>
                    <a:ext uri="{9D8B030D-6E8A-4147-A177-3AD203B41FA5}">
                      <a16:colId xmlns:a16="http://schemas.microsoft.com/office/drawing/2014/main" val="20000"/>
                    </a:ext>
                  </a:extLst>
                </a:gridCol>
                <a:gridCol w="1064871">
                  <a:extLst>
                    <a:ext uri="{9D8B030D-6E8A-4147-A177-3AD203B41FA5}">
                      <a16:colId xmlns:a16="http://schemas.microsoft.com/office/drawing/2014/main" val="20001"/>
                    </a:ext>
                  </a:extLst>
                </a:gridCol>
                <a:gridCol w="941349">
                  <a:extLst>
                    <a:ext uri="{9D8B030D-6E8A-4147-A177-3AD203B41FA5}">
                      <a16:colId xmlns:a16="http://schemas.microsoft.com/office/drawing/2014/main" val="20002"/>
                    </a:ext>
                  </a:extLst>
                </a:gridCol>
                <a:gridCol w="941349">
                  <a:extLst>
                    <a:ext uri="{9D8B030D-6E8A-4147-A177-3AD203B41FA5}">
                      <a16:colId xmlns:a16="http://schemas.microsoft.com/office/drawing/2014/main" val="20003"/>
                    </a:ext>
                  </a:extLst>
                </a:gridCol>
                <a:gridCol w="941349">
                  <a:extLst>
                    <a:ext uri="{9D8B030D-6E8A-4147-A177-3AD203B41FA5}">
                      <a16:colId xmlns:a16="http://schemas.microsoft.com/office/drawing/2014/main" val="20004"/>
                    </a:ext>
                  </a:extLst>
                </a:gridCol>
                <a:gridCol w="941349">
                  <a:extLst>
                    <a:ext uri="{9D8B030D-6E8A-4147-A177-3AD203B41FA5}">
                      <a16:colId xmlns:a16="http://schemas.microsoft.com/office/drawing/2014/main" val="20005"/>
                    </a:ext>
                  </a:extLst>
                </a:gridCol>
                <a:gridCol w="941349">
                  <a:extLst>
                    <a:ext uri="{9D8B030D-6E8A-4147-A177-3AD203B41FA5}">
                      <a16:colId xmlns:a16="http://schemas.microsoft.com/office/drawing/2014/main" val="20006"/>
                    </a:ext>
                  </a:extLst>
                </a:gridCol>
              </a:tblGrid>
              <a:tr h="1809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solidFill>
                  </a:tcPr>
                </a:tc>
                <a:tc grid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July 1 Valuation</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a:txBody>
                  <a:tcP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extLst>
                  <a:ext uri="{0D108BD9-81ED-4DB2-BD59-A6C34878D82A}">
                    <a16:rowId xmlns:a16="http://schemas.microsoft.com/office/drawing/2014/main" val="10000"/>
                  </a:ext>
                </a:extLst>
              </a:tr>
              <a:tr h="273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2025</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2024</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2023</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2022</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2021</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2020</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273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Active Members</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73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Count</a:t>
                      </a: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577</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583</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588</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555</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547</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555</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73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Average Age</a:t>
                      </a: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40.8</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41.1</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41.1</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41.6</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42.1</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42.4</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73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Credited Service</a:t>
                      </a: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15.4</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15.6</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15.7</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16.2</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16.8</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17.0</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905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Annual Salary</a:t>
                      </a: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$104,734</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$101,090</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$95,390</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$91,176</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$89,779</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$87,302</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032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Retired Members</a:t>
                      </a: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032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Count</a:t>
                      </a: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700</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687</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679</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673</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654</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635</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3032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Average Age</a:t>
                      </a: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71.1</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71.0</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71.2</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70.9</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71.1</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71.7</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3857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Annual Benefit</a:t>
                      </a: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$65,113</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$62,559</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$59,472</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$57,541</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$55,847</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$54,584</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3032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Inactive Vested</a:t>
                      </a: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1"/>
                  </a:ext>
                </a:extLst>
              </a:tr>
              <a:tr h="1809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Count</a:t>
                      </a: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43</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44</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44</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42</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41</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42</a:t>
                      </a: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 name="Picture 5">
            <a:extLst>
              <a:ext uri="{FF2B5EF4-FFF2-40B4-BE49-F238E27FC236}">
                <a16:creationId xmlns:a16="http://schemas.microsoft.com/office/drawing/2014/main" id="{C4EAE10D-3B9A-77E8-BDBC-6081DA3FB88C}"/>
              </a:ext>
            </a:extLst>
          </p:cNvPr>
          <p:cNvPicPr>
            <a:picLocks noChangeAspect="1"/>
          </p:cNvPicPr>
          <p:nvPr/>
        </p:nvPicPr>
        <p:blipFill rotWithShape="1">
          <a:blip r:embed="rId2"/>
          <a:srcRect b="8253"/>
          <a:stretch/>
        </p:blipFill>
        <p:spPr>
          <a:xfrm>
            <a:off x="3939430" y="5419585"/>
            <a:ext cx="1230471" cy="1105476"/>
          </a:xfrm>
          <a:prstGeom prst="rect">
            <a:avLst/>
          </a:prstGeom>
        </p:spPr>
      </p:pic>
    </p:spTree>
    <p:extLst>
      <p:ext uri="{BB962C8B-B14F-4D97-AF65-F5344CB8AC3E}">
        <p14:creationId xmlns:p14="http://schemas.microsoft.com/office/powerpoint/2010/main" val="327569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DF670-F67E-B489-A6F4-20DB0FB2D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70E06-3A18-CB2F-DDAB-B3CF10D7F15D}"/>
              </a:ext>
            </a:extLst>
          </p:cNvPr>
          <p:cNvSpPr>
            <a:spLocks noGrp="1"/>
          </p:cNvSpPr>
          <p:nvPr>
            <p:ph type="title"/>
          </p:nvPr>
        </p:nvSpPr>
        <p:spPr>
          <a:xfrm>
            <a:off x="82154" y="68263"/>
            <a:ext cx="7233046" cy="643208"/>
          </a:xfrm>
        </p:spPr>
        <p:txBody>
          <a:bodyPr>
            <a:noAutofit/>
          </a:bodyPr>
          <a:lstStyle/>
          <a:p>
            <a:r>
              <a:rPr lang="en-US" sz="3000" dirty="0"/>
              <a:t>Longer Term Historical Membership Data</a:t>
            </a:r>
          </a:p>
        </p:txBody>
      </p:sp>
      <p:sp>
        <p:nvSpPr>
          <p:cNvPr id="5" name="TextBox 4">
            <a:extLst>
              <a:ext uri="{FF2B5EF4-FFF2-40B4-BE49-F238E27FC236}">
                <a16:creationId xmlns:a16="http://schemas.microsoft.com/office/drawing/2014/main" id="{ED7204ED-A11D-5CBD-943F-2002DECDFFDD}"/>
              </a:ext>
            </a:extLst>
          </p:cNvPr>
          <p:cNvSpPr txBox="1"/>
          <p:nvPr/>
        </p:nvSpPr>
        <p:spPr>
          <a:xfrm>
            <a:off x="1261414" y="5604304"/>
            <a:ext cx="6621172" cy="7201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a:buFontTx/>
              <a:buNone/>
              <a:defRPr sz="1200">
                <a:solidFill>
                  <a:schemeClr val="tx1"/>
                </a:solidFill>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The active count has declined by 13% from its peak in 2009 while the number of members receiving a benefit has steadily increased.  With fixed contribution rates, the decrease in the active population creates pressure on the funding of the System because covered payroll, and therefore contributions, are lower.</a:t>
            </a:r>
          </a:p>
        </p:txBody>
      </p:sp>
      <p:pic>
        <p:nvPicPr>
          <p:cNvPr id="4" name="Picture 3">
            <a:extLst>
              <a:ext uri="{FF2B5EF4-FFF2-40B4-BE49-F238E27FC236}">
                <a16:creationId xmlns:a16="http://schemas.microsoft.com/office/drawing/2014/main" id="{268D1513-11E3-F03E-653D-C647BBC94082}"/>
              </a:ext>
            </a:extLst>
          </p:cNvPr>
          <p:cNvPicPr>
            <a:picLocks noChangeAspect="1"/>
          </p:cNvPicPr>
          <p:nvPr/>
        </p:nvPicPr>
        <p:blipFill>
          <a:blip r:embed="rId2"/>
          <a:stretch>
            <a:fillRect/>
          </a:stretch>
        </p:blipFill>
        <p:spPr>
          <a:xfrm>
            <a:off x="877824" y="921650"/>
            <a:ext cx="7388352" cy="4472474"/>
          </a:xfrm>
          <a:prstGeom prst="rect">
            <a:avLst/>
          </a:prstGeom>
        </p:spPr>
      </p:pic>
    </p:spTree>
    <p:extLst>
      <p:ext uri="{BB962C8B-B14F-4D97-AF65-F5344CB8AC3E}">
        <p14:creationId xmlns:p14="http://schemas.microsoft.com/office/powerpoint/2010/main" val="414276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454AB-3B2B-94D8-A691-89F8D47A9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72A0B-92B9-E121-C0CB-FA67FF7B8A80}"/>
              </a:ext>
            </a:extLst>
          </p:cNvPr>
          <p:cNvSpPr>
            <a:spLocks noGrp="1"/>
          </p:cNvSpPr>
          <p:nvPr>
            <p:ph type="title"/>
          </p:nvPr>
        </p:nvSpPr>
        <p:spPr/>
        <p:txBody>
          <a:bodyPr>
            <a:normAutofit/>
          </a:bodyPr>
          <a:lstStyle/>
          <a:p>
            <a:r>
              <a:rPr lang="en-US" dirty="0"/>
              <a:t>Historical Asset Returns</a:t>
            </a:r>
          </a:p>
        </p:txBody>
      </p:sp>
      <p:sp>
        <p:nvSpPr>
          <p:cNvPr id="3" name="TextBox 2">
            <a:extLst>
              <a:ext uri="{FF2B5EF4-FFF2-40B4-BE49-F238E27FC236}">
                <a16:creationId xmlns:a16="http://schemas.microsoft.com/office/drawing/2014/main" id="{5FB83AAE-65C6-F3C0-7205-31FF7F62B17E}"/>
              </a:ext>
            </a:extLst>
          </p:cNvPr>
          <p:cNvSpPr txBox="1"/>
          <p:nvPr/>
        </p:nvSpPr>
        <p:spPr>
          <a:xfrm>
            <a:off x="556316" y="5766391"/>
            <a:ext cx="7665881" cy="7386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With actuarial funding, assets are accumulated while members are actively working to fund the</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rPr>
              <a:t>future benefit payments in advance.  Given t</a:t>
            </a:r>
            <a:r>
              <a:rPr kumimoji="0" lang="en-US" sz="1400" b="0" i="0" u="none" strike="noStrike" kern="0" cap="none" spc="0" normalizeH="0" baseline="0" noProof="0" dirty="0">
                <a:ln>
                  <a:noFill/>
                </a:ln>
                <a:solidFill>
                  <a:prstClr val="black"/>
                </a:solidFill>
                <a:effectLst/>
                <a:uLnTx/>
                <a:uFillTx/>
              </a:rPr>
              <a:t>he extreme volatility in the market value returns,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an asset valuation method is used to smooth the returns.</a:t>
            </a:r>
          </a:p>
        </p:txBody>
      </p:sp>
      <p:pic>
        <p:nvPicPr>
          <p:cNvPr id="4" name="Picture 3">
            <a:extLst>
              <a:ext uri="{FF2B5EF4-FFF2-40B4-BE49-F238E27FC236}">
                <a16:creationId xmlns:a16="http://schemas.microsoft.com/office/drawing/2014/main" id="{F897709F-2D83-864F-DE68-9CCC137B135E}"/>
              </a:ext>
            </a:extLst>
          </p:cNvPr>
          <p:cNvPicPr>
            <a:picLocks noChangeAspect="1"/>
          </p:cNvPicPr>
          <p:nvPr/>
        </p:nvPicPr>
        <p:blipFill>
          <a:blip r:embed="rId2"/>
          <a:stretch>
            <a:fillRect/>
          </a:stretch>
        </p:blipFill>
        <p:spPr>
          <a:xfrm>
            <a:off x="475624" y="809312"/>
            <a:ext cx="7827264" cy="4859238"/>
          </a:xfrm>
          <a:prstGeom prst="rect">
            <a:avLst/>
          </a:prstGeom>
        </p:spPr>
      </p:pic>
    </p:spTree>
    <p:extLst>
      <p:ext uri="{BB962C8B-B14F-4D97-AF65-F5344CB8AC3E}">
        <p14:creationId xmlns:p14="http://schemas.microsoft.com/office/powerpoint/2010/main" val="226992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6A28E-A4BA-237E-8B23-9B83EC720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345D5-97F6-678D-4808-C185CB8333DB}"/>
              </a:ext>
            </a:extLst>
          </p:cNvPr>
          <p:cNvSpPr>
            <a:spLocks noGrp="1"/>
          </p:cNvSpPr>
          <p:nvPr>
            <p:ph type="title"/>
          </p:nvPr>
        </p:nvSpPr>
        <p:spPr/>
        <p:txBody>
          <a:bodyPr>
            <a:noAutofit/>
          </a:bodyPr>
          <a:lstStyle/>
          <a:p>
            <a:r>
              <a:rPr lang="en-US" dirty="0"/>
              <a:t>Change in Asset Values ($M)</a:t>
            </a:r>
          </a:p>
        </p:txBody>
      </p:sp>
      <p:sp>
        <p:nvSpPr>
          <p:cNvPr id="3" name="Rectangle 2">
            <a:extLst>
              <a:ext uri="{FF2B5EF4-FFF2-40B4-BE49-F238E27FC236}">
                <a16:creationId xmlns:a16="http://schemas.microsoft.com/office/drawing/2014/main" id="{32DD064F-EAC4-57A0-4944-3B1FBD127FAA}"/>
              </a:ext>
            </a:extLst>
          </p:cNvPr>
          <p:cNvSpPr>
            <a:spLocks noChangeArrowheads="1"/>
          </p:cNvSpPr>
          <p:nvPr/>
        </p:nvSpPr>
        <p:spPr bwMode="auto">
          <a:xfrm>
            <a:off x="952500" y="1116285"/>
            <a:ext cx="7239000" cy="4267200"/>
          </a:xfrm>
          <a:prstGeom prst="rect">
            <a:avLst/>
          </a:prstGeom>
          <a:noFill/>
          <a:ln w="12700">
            <a:noFill/>
            <a:miter lim="800000"/>
            <a:headEnd/>
            <a:tailEnd/>
          </a:ln>
        </p:spPr>
        <p:txBody>
          <a:bodyPr lIns="90488" tIns="44450" rIns="90488" bIns="44450"/>
          <a:lstStyle/>
          <a:p>
            <a:pPr marL="342900" marR="0" lvl="0" indent="-342900" defTabSz="914400" eaLnBrk="0" fontAlgn="auto" latinLnBrk="0" hangingPunct="0">
              <a:lnSpc>
                <a:spcPct val="100000"/>
              </a:lnSpc>
              <a:spcBef>
                <a:spcPts val="0"/>
              </a:spcBef>
              <a:spcAft>
                <a:spcPct val="30000"/>
              </a:spcAft>
              <a:buClr>
                <a:srgbClr val="003366"/>
              </a:buClr>
              <a:buSzTx/>
              <a:buFont typeface="Wingdings" pitchFamily="2" charset="2"/>
              <a:buNone/>
              <a:tabLst>
                <a:tab pos="4687888" algn="dec"/>
                <a:tab pos="6516688" algn="dec"/>
              </a:tabLst>
              <a:defRPr/>
            </a:pPr>
            <a:r>
              <a:rPr kumimoji="0" lang="en-US" sz="2000" b="0" i="0" u="none" strike="noStrike" kern="0" cap="none" spc="0" normalizeH="0" baseline="0" noProof="0" dirty="0">
                <a:ln>
                  <a:noFill/>
                </a:ln>
                <a:solidFill>
                  <a:prstClr val="black"/>
                </a:solidFill>
                <a:effectLst/>
                <a:uLnTx/>
                <a:uFillTx/>
              </a:rPr>
              <a:t>                                                             </a:t>
            </a:r>
            <a:r>
              <a:rPr kumimoji="0" lang="en-US" sz="2000" b="0" i="0" u="sng" strike="noStrike" kern="0" cap="none" spc="0" normalizeH="0" baseline="0" noProof="0" dirty="0">
                <a:ln>
                  <a:noFill/>
                </a:ln>
                <a:solidFill>
                  <a:prstClr val="black"/>
                </a:solidFill>
                <a:effectLst/>
                <a:uLnTx/>
                <a:uFillTx/>
              </a:rPr>
              <a:t>Market</a:t>
            </a:r>
            <a:r>
              <a:rPr kumimoji="0" lang="en-US" sz="2000" b="0" i="0" u="none" strike="noStrike" kern="0" cap="none" spc="0" normalizeH="0" baseline="0" noProof="0" dirty="0">
                <a:ln>
                  <a:noFill/>
                </a:ln>
                <a:solidFill>
                  <a:prstClr val="black"/>
                </a:solidFill>
                <a:effectLst/>
                <a:uLnTx/>
                <a:uFillTx/>
              </a:rPr>
              <a:t>           </a:t>
            </a:r>
            <a:r>
              <a:rPr kumimoji="0" lang="en-US" sz="2000" b="0" i="0" u="sng" strike="noStrike" kern="0" cap="none" spc="0" normalizeH="0" baseline="0" noProof="0" dirty="0">
                <a:ln>
                  <a:noFill/>
                </a:ln>
                <a:solidFill>
                  <a:prstClr val="black"/>
                </a:solidFill>
                <a:effectLst/>
                <a:uLnTx/>
                <a:uFillTx/>
              </a:rPr>
              <a:t>Actuarial</a:t>
            </a:r>
          </a:p>
          <a:p>
            <a:pPr marL="342900" marR="0" lvl="0" indent="-342900" defTabSz="914400" eaLnBrk="0" fontAlgn="auto" latinLnBrk="0" hangingPunct="0">
              <a:lnSpc>
                <a:spcPct val="100000"/>
              </a:lnSpc>
              <a:spcBef>
                <a:spcPts val="0"/>
              </a:spcBef>
              <a:spcAft>
                <a:spcPct val="30000"/>
              </a:spcAft>
              <a:buClrTx/>
              <a:buSzTx/>
              <a:buFont typeface="Wingdings" pitchFamily="2" charset="2"/>
              <a:buChar char="§"/>
              <a:tabLst>
                <a:tab pos="4687888" algn="dec"/>
                <a:tab pos="6516688" algn="dec"/>
              </a:tabLst>
              <a:defRPr/>
            </a:pPr>
            <a:r>
              <a:rPr kumimoji="0" lang="en-US" sz="2000" b="0" i="0" u="none" strike="noStrike" kern="0" cap="none" spc="0" normalizeH="0" baseline="0" noProof="0" dirty="0">
                <a:ln>
                  <a:noFill/>
                </a:ln>
                <a:solidFill>
                  <a:prstClr val="black"/>
                </a:solidFill>
                <a:effectLst/>
                <a:uLnTx/>
                <a:uFillTx/>
              </a:rPr>
              <a:t>7/1/24 Value	 $</a:t>
            </a:r>
            <a:r>
              <a:rPr lang="en-US" sz="2000" kern="0" dirty="0">
                <a:solidFill>
                  <a:prstClr val="black"/>
                </a:solidFill>
              </a:rPr>
              <a:t>749</a:t>
            </a:r>
            <a:r>
              <a:rPr kumimoji="0" lang="en-US" sz="2000" b="0" i="0" u="none" strike="noStrike" kern="0" cap="none" spc="0" normalizeH="0" baseline="0" noProof="0" dirty="0">
                <a:ln>
                  <a:noFill/>
                </a:ln>
                <a:solidFill>
                  <a:prstClr val="black"/>
                </a:solidFill>
                <a:effectLst/>
                <a:uLnTx/>
                <a:uFillTx/>
              </a:rPr>
              <a:t>.1 	 $768.4</a:t>
            </a:r>
          </a:p>
          <a:p>
            <a:pPr marL="742950" marR="0" lvl="1" indent="-285750" defTabSz="914400" eaLnBrk="0" fontAlgn="auto" latinLnBrk="0" hangingPunct="0">
              <a:lnSpc>
                <a:spcPct val="100000"/>
              </a:lnSpc>
              <a:spcBef>
                <a:spcPts val="0"/>
              </a:spcBef>
              <a:spcAft>
                <a:spcPct val="10000"/>
              </a:spcAft>
              <a:buClrTx/>
              <a:buSzTx/>
              <a:buFont typeface="Arial" pitchFamily="34" charset="0"/>
              <a:buChar char="−"/>
              <a:tabLst>
                <a:tab pos="4687888" algn="dec"/>
                <a:tab pos="6516688" algn="dec"/>
              </a:tabLst>
              <a:defRPr/>
            </a:pPr>
            <a:r>
              <a:rPr kumimoji="0" lang="en-US" sz="2000" b="0" i="0" u="none" strike="noStrike" kern="0" cap="none" spc="0" normalizeH="0" baseline="0" noProof="0" dirty="0">
                <a:ln>
                  <a:noFill/>
                </a:ln>
                <a:solidFill>
                  <a:prstClr val="black"/>
                </a:solidFill>
                <a:effectLst/>
                <a:uLnTx/>
                <a:uFillTx/>
              </a:rPr>
              <a:t>Contributions	        </a:t>
            </a:r>
            <a:r>
              <a:rPr lang="en-US" sz="2000" kern="0" dirty="0">
                <a:solidFill>
                  <a:prstClr val="black"/>
                </a:solidFill>
              </a:rPr>
              <a:t>33.9</a:t>
            </a:r>
            <a:r>
              <a:rPr kumimoji="0" lang="en-US" sz="2000" b="0" i="0" u="none" strike="noStrike" kern="0" cap="none" spc="0" normalizeH="0" baseline="0" noProof="0" dirty="0">
                <a:ln>
                  <a:noFill/>
                </a:ln>
                <a:solidFill>
                  <a:prstClr val="black"/>
                </a:solidFill>
                <a:effectLst/>
                <a:uLnTx/>
                <a:uFillTx/>
              </a:rPr>
              <a:t>	</a:t>
            </a:r>
            <a:r>
              <a:rPr lang="en-US" sz="2000" kern="0" dirty="0">
                <a:solidFill>
                  <a:prstClr val="black"/>
                </a:solidFill>
              </a:rPr>
              <a:t>33.9</a:t>
            </a:r>
            <a:endParaRPr kumimoji="0" lang="en-US" sz="2000" b="0" i="0" u="none" strike="noStrike" kern="0" cap="none" spc="0" normalizeH="0" baseline="0" noProof="0" dirty="0">
              <a:ln>
                <a:noFill/>
              </a:ln>
              <a:solidFill>
                <a:prstClr val="black"/>
              </a:solidFill>
              <a:effectLst/>
              <a:uLnTx/>
              <a:uFillTx/>
            </a:endParaRPr>
          </a:p>
          <a:p>
            <a:pPr marL="742950" marR="0" lvl="1" indent="-285750" defTabSz="914400" eaLnBrk="0" fontAlgn="auto" latinLnBrk="0" hangingPunct="0">
              <a:lnSpc>
                <a:spcPct val="100000"/>
              </a:lnSpc>
              <a:spcBef>
                <a:spcPts val="0"/>
              </a:spcBef>
              <a:spcAft>
                <a:spcPct val="10000"/>
              </a:spcAft>
              <a:buClrTx/>
              <a:buSzTx/>
              <a:buFont typeface="Arial" pitchFamily="34" charset="0"/>
              <a:buChar char="−"/>
              <a:tabLst>
                <a:tab pos="4687888" algn="dec"/>
                <a:tab pos="6516688" algn="dec"/>
              </a:tabLst>
              <a:defRPr/>
            </a:pPr>
            <a:r>
              <a:rPr kumimoji="0" lang="en-US" sz="2000" b="0" i="0" u="none" strike="noStrike" kern="0" cap="none" spc="0" normalizeH="0" baseline="0" noProof="0" dirty="0">
                <a:ln>
                  <a:noFill/>
                </a:ln>
                <a:solidFill>
                  <a:prstClr val="black"/>
                </a:solidFill>
                <a:effectLst/>
                <a:uLnTx/>
                <a:uFillTx/>
              </a:rPr>
              <a:t>Benefit Payments	(</a:t>
            </a:r>
            <a:r>
              <a:rPr lang="en-US" sz="2000" kern="0" dirty="0">
                <a:solidFill>
                  <a:prstClr val="black"/>
                </a:solidFill>
              </a:rPr>
              <a:t>43.2</a:t>
            </a:r>
            <a:r>
              <a:rPr kumimoji="0" lang="en-US" sz="2000" b="0" i="0" u="none" strike="noStrike" kern="0" cap="none" spc="0" normalizeH="0" baseline="0" noProof="0" dirty="0">
                <a:ln>
                  <a:noFill/>
                </a:ln>
                <a:solidFill>
                  <a:prstClr val="black"/>
                </a:solidFill>
                <a:effectLst/>
                <a:uLnTx/>
                <a:uFillTx/>
              </a:rPr>
              <a:t>)	(</a:t>
            </a:r>
            <a:r>
              <a:rPr lang="en-US" sz="2000" kern="0" dirty="0">
                <a:solidFill>
                  <a:prstClr val="black"/>
                </a:solidFill>
              </a:rPr>
              <a:t>43.2</a:t>
            </a:r>
            <a:r>
              <a:rPr kumimoji="0" lang="en-US" sz="2000" b="0" i="0" u="none" strike="noStrike" kern="0" cap="none" spc="0" normalizeH="0" baseline="0" noProof="0" dirty="0">
                <a:ln>
                  <a:noFill/>
                </a:ln>
                <a:solidFill>
                  <a:prstClr val="black"/>
                </a:solidFill>
                <a:effectLst/>
                <a:uLnTx/>
                <a:uFillTx/>
              </a:rPr>
              <a:t>)</a:t>
            </a:r>
          </a:p>
          <a:p>
            <a:pPr marL="742950" marR="0" lvl="1" indent="-285750" defTabSz="914400" eaLnBrk="0" fontAlgn="auto" latinLnBrk="0" hangingPunct="0">
              <a:lnSpc>
                <a:spcPct val="100000"/>
              </a:lnSpc>
              <a:spcBef>
                <a:spcPts val="0"/>
              </a:spcBef>
              <a:spcAft>
                <a:spcPct val="10000"/>
              </a:spcAft>
              <a:buClrTx/>
              <a:buSzTx/>
              <a:buFont typeface="Arial" pitchFamily="34" charset="0"/>
              <a:buChar char="−"/>
              <a:tabLst>
                <a:tab pos="4687888" algn="dec"/>
                <a:tab pos="6516688" algn="dec"/>
              </a:tabLst>
              <a:defRPr/>
            </a:pPr>
            <a:r>
              <a:rPr kumimoji="0" lang="en-US" sz="2000" b="0" i="0" u="none" strike="noStrike" kern="0" cap="none" spc="0" normalizeH="0" baseline="0" noProof="0" dirty="0">
                <a:ln>
                  <a:noFill/>
                </a:ln>
                <a:solidFill>
                  <a:prstClr val="black"/>
                </a:solidFill>
                <a:effectLst/>
                <a:uLnTx/>
                <a:uFillTx/>
              </a:rPr>
              <a:t>Admin Expenses	(0.3)	(0.3)</a:t>
            </a:r>
          </a:p>
          <a:p>
            <a:pPr marL="742950" marR="0" lvl="1" indent="-285750" defTabSz="914400" eaLnBrk="0" fontAlgn="auto" latinLnBrk="0" hangingPunct="0">
              <a:lnSpc>
                <a:spcPct val="100000"/>
              </a:lnSpc>
              <a:spcBef>
                <a:spcPts val="0"/>
              </a:spcBef>
              <a:spcAft>
                <a:spcPct val="30000"/>
              </a:spcAft>
              <a:buClrTx/>
              <a:buSzTx/>
              <a:buFont typeface="Arial" pitchFamily="34" charset="0"/>
              <a:buChar char="−"/>
              <a:tabLst>
                <a:tab pos="4687888" algn="dec"/>
                <a:tab pos="6516688" algn="dec"/>
              </a:tabLst>
              <a:defRPr/>
            </a:pPr>
            <a:r>
              <a:rPr kumimoji="0" lang="en-US" sz="2000" b="0" i="0" u="none" strike="noStrike" kern="0" cap="none" spc="0" normalizeH="0" baseline="0" noProof="0" dirty="0">
                <a:ln>
                  <a:noFill/>
                </a:ln>
                <a:solidFill>
                  <a:prstClr val="black"/>
                </a:solidFill>
                <a:effectLst/>
                <a:uLnTx/>
                <a:uFillTx/>
              </a:rPr>
              <a:t>Net Investment Return	</a:t>
            </a:r>
            <a:r>
              <a:rPr lang="en-US" sz="2000" kern="0" dirty="0">
                <a:solidFill>
                  <a:prstClr val="black"/>
                </a:solidFill>
              </a:rPr>
              <a:t>78.2</a:t>
            </a:r>
            <a:r>
              <a:rPr kumimoji="0" lang="en-US" sz="2000" b="0" i="0" u="none" strike="noStrike" kern="0" cap="none" spc="0" normalizeH="0" baseline="0" noProof="0" dirty="0">
                <a:ln>
                  <a:noFill/>
                </a:ln>
                <a:solidFill>
                  <a:prstClr val="black"/>
                </a:solidFill>
                <a:effectLst/>
                <a:uLnTx/>
                <a:uFillTx/>
              </a:rPr>
              <a:t>	52.8</a:t>
            </a:r>
          </a:p>
          <a:p>
            <a:pPr marL="285750" marR="0" lvl="0" indent="-285750" defTabSz="914400" eaLnBrk="0" fontAlgn="auto" latinLnBrk="0" hangingPunct="0">
              <a:lnSpc>
                <a:spcPct val="100000"/>
              </a:lnSpc>
              <a:spcBef>
                <a:spcPts val="0"/>
              </a:spcBef>
              <a:spcAft>
                <a:spcPct val="30000"/>
              </a:spcAft>
              <a:buClrTx/>
              <a:buSzTx/>
              <a:buFont typeface="Wingdings" pitchFamily="2" charset="2"/>
              <a:buChar char="§"/>
              <a:tabLst>
                <a:tab pos="4687888" algn="dec"/>
                <a:tab pos="6516688" algn="dec"/>
              </a:tabLst>
              <a:defRPr/>
            </a:pPr>
            <a:r>
              <a:rPr kumimoji="0" lang="en-US" sz="2000" b="0" i="0" u="none" strike="noStrike" kern="0" cap="none" spc="0" normalizeH="0" baseline="0" noProof="0" dirty="0">
                <a:ln>
                  <a:noFill/>
                </a:ln>
                <a:solidFill>
                  <a:prstClr val="black"/>
                </a:solidFill>
                <a:effectLst/>
                <a:uLnTx/>
                <a:uFillTx/>
              </a:rPr>
              <a:t>7/1/25 Value	$817.7	$811.7</a:t>
            </a:r>
          </a:p>
          <a:p>
            <a:pPr marL="342900" marR="0" lvl="0" indent="-342900" defTabSz="914400" eaLnBrk="0" fontAlgn="auto" latinLnBrk="0" hangingPunct="0">
              <a:lnSpc>
                <a:spcPct val="100000"/>
              </a:lnSpc>
              <a:spcBef>
                <a:spcPct val="60000"/>
              </a:spcBef>
              <a:spcAft>
                <a:spcPts val="0"/>
              </a:spcAft>
              <a:buClrTx/>
              <a:buSzTx/>
              <a:buFont typeface="Wingdings" pitchFamily="2" charset="2"/>
              <a:buChar char="§"/>
              <a:tabLst>
                <a:tab pos="4687888" algn="dec"/>
                <a:tab pos="6516688" algn="dec"/>
              </a:tabLst>
              <a:defRPr/>
            </a:pPr>
            <a:r>
              <a:rPr kumimoji="0" lang="en-US" sz="2000" b="0" i="0" u="none" strike="noStrike" kern="0" cap="none" spc="0" normalizeH="0" baseline="0" noProof="0" dirty="0">
                <a:ln>
                  <a:noFill/>
                </a:ln>
                <a:solidFill>
                  <a:prstClr val="black"/>
                </a:solidFill>
                <a:effectLst/>
                <a:uLnTx/>
                <a:uFillTx/>
              </a:rPr>
              <a:t>Rate of Return                                +</a:t>
            </a:r>
            <a:r>
              <a:rPr lang="en-US" sz="2000" kern="0" dirty="0">
                <a:solidFill>
                  <a:prstClr val="black"/>
                </a:solidFill>
              </a:rPr>
              <a:t>10.4</a:t>
            </a:r>
            <a:r>
              <a:rPr kumimoji="0" lang="en-US" sz="2000" b="0" i="0" u="none" strike="noStrike" kern="0" cap="none" spc="0" normalizeH="0" baseline="0" noProof="0" dirty="0">
                <a:ln>
                  <a:noFill/>
                </a:ln>
                <a:solidFill>
                  <a:prstClr val="black"/>
                </a:solidFill>
                <a:effectLst/>
                <a:uLnTx/>
                <a:uFillTx/>
              </a:rPr>
              <a:t>%               +</a:t>
            </a:r>
            <a:r>
              <a:rPr lang="en-US" sz="2000" kern="0" dirty="0">
                <a:solidFill>
                  <a:prstClr val="black"/>
                </a:solidFill>
              </a:rPr>
              <a:t>6.9</a:t>
            </a:r>
            <a:r>
              <a:rPr kumimoji="0" lang="en-US" sz="2000" b="0" i="0" u="none" strike="noStrike" kern="0" cap="none" spc="0" normalizeH="0" baseline="0" noProof="0" dirty="0">
                <a:ln>
                  <a:noFill/>
                </a:ln>
                <a:solidFill>
                  <a:prstClr val="black"/>
                </a:solidFill>
                <a:effectLst/>
                <a:uLnTx/>
                <a:uFillTx/>
              </a:rPr>
              <a:t>%</a:t>
            </a:r>
          </a:p>
        </p:txBody>
      </p:sp>
      <p:sp>
        <p:nvSpPr>
          <p:cNvPr id="6" name="TextBox 6">
            <a:extLst>
              <a:ext uri="{FF2B5EF4-FFF2-40B4-BE49-F238E27FC236}">
                <a16:creationId xmlns:a16="http://schemas.microsoft.com/office/drawing/2014/main" id="{4B765357-E390-29FA-15B4-AE8CE23D398E}"/>
              </a:ext>
            </a:extLst>
          </p:cNvPr>
          <p:cNvSpPr txBox="1">
            <a:spLocks noChangeArrowheads="1"/>
          </p:cNvSpPr>
          <p:nvPr/>
        </p:nvSpPr>
        <p:spPr bwMode="auto">
          <a:xfrm>
            <a:off x="953924" y="4787608"/>
            <a:ext cx="6797054" cy="954107"/>
          </a:xfrm>
          <a:prstGeom prst="rect">
            <a:avLst/>
          </a:prstGeom>
          <a:noFill/>
          <a:ln w="9525">
            <a:solidFill>
              <a:schemeClr val="accent1"/>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Note: numbers may not add due to rounding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The 6.9% return on the actuarial value of assets was greater than the assumed rate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of 6.5% which created an actuarial gain of $3.2 million.</a:t>
            </a:r>
          </a:p>
        </p:txBody>
      </p:sp>
      <p:pic>
        <p:nvPicPr>
          <p:cNvPr id="7" name="Picture 6" descr="A hand holding a coin&#10;&#10;Description automatically generated">
            <a:extLst>
              <a:ext uri="{FF2B5EF4-FFF2-40B4-BE49-F238E27FC236}">
                <a16:creationId xmlns:a16="http://schemas.microsoft.com/office/drawing/2014/main" id="{FA784582-7C01-4C74-2DD2-17E07814B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998" y="5486400"/>
            <a:ext cx="1143002" cy="1143002"/>
          </a:xfrm>
          <a:prstGeom prst="rect">
            <a:avLst/>
          </a:prstGeom>
        </p:spPr>
      </p:pic>
    </p:spTree>
    <p:extLst>
      <p:ext uri="{BB962C8B-B14F-4D97-AF65-F5344CB8AC3E}">
        <p14:creationId xmlns:p14="http://schemas.microsoft.com/office/powerpoint/2010/main" val="2935552862"/>
      </p:ext>
    </p:extLst>
  </p:cSld>
  <p:clrMapOvr>
    <a:masterClrMapping/>
  </p:clrMapOvr>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ILLIMAN MASTER">
  <a:themeElements>
    <a:clrScheme name="Custom 6">
      <a:dk1>
        <a:srgbClr val="0081E3"/>
      </a:dk1>
      <a:lt1>
        <a:srgbClr val="FFFFFF"/>
      </a:lt1>
      <a:dk2>
        <a:srgbClr val="39414D"/>
      </a:dk2>
      <a:lt2>
        <a:srgbClr val="C6C9CA"/>
      </a:lt2>
      <a:accent1>
        <a:srgbClr val="74C061"/>
      </a:accent1>
      <a:accent2>
        <a:srgbClr val="00A663"/>
      </a:accent2>
      <a:accent3>
        <a:srgbClr val="50BEE1"/>
      </a:accent3>
      <a:accent4>
        <a:srgbClr val="FFA200"/>
      </a:accent4>
      <a:accent5>
        <a:srgbClr val="71797D"/>
      </a:accent5>
      <a:accent6>
        <a:srgbClr val="006B3F"/>
      </a:accent6>
      <a:hlink>
        <a:srgbClr val="0081E3"/>
      </a:hlink>
      <a:folHlink>
        <a:srgbClr val="50A2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spcBef>
            <a:spcPts val="600"/>
          </a:spcBef>
          <a:defRPr sz="2000" dirty="0" smtClean="0">
            <a:solidFill>
              <a:schemeClr val="tx2"/>
            </a:solidFill>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MMN_PPT_Standard_16x9_02" id="{CC007F82-0548-E741-B6A7-3EBA426C728E}" vid="{C6BEEF78-1061-FC46-B53C-7FFA4B67089A}"/>
    </a:ext>
  </a:extLst>
</a:theme>
</file>

<file path=ppt/theme/theme6.xml><?xml version="1.0" encoding="utf-8"?>
<a:theme xmlns:a="http://schemas.openxmlformats.org/drawingml/2006/main" name="1_Office Theme">
  <a:themeElements>
    <a:clrScheme name="CavMAc">
      <a:dk1>
        <a:srgbClr val="FFFFFF"/>
      </a:dk1>
      <a:lt1>
        <a:srgbClr val="FFFFFF"/>
      </a:lt1>
      <a:dk2>
        <a:srgbClr val="002B49"/>
      </a:dk2>
      <a:lt2>
        <a:srgbClr val="7BA7BC"/>
      </a:lt2>
      <a:accent1>
        <a:srgbClr val="4472C4"/>
      </a:accent1>
      <a:accent2>
        <a:srgbClr val="FF9324"/>
      </a:accent2>
      <a:accent3>
        <a:srgbClr val="002B49"/>
      </a:accent3>
      <a:accent4>
        <a:srgbClr val="003E51"/>
      </a:accent4>
      <a:accent5>
        <a:srgbClr val="7BA7BC"/>
      </a:accent5>
      <a:accent6>
        <a:srgbClr val="6F9BA3"/>
      </a:accent6>
      <a:hlink>
        <a:srgbClr val="ABC7C9"/>
      </a:hlink>
      <a:folHlink>
        <a:srgbClr val="1D4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CavMac Brand">
      <a:dk1>
        <a:sysClr val="windowText" lastClr="000000"/>
      </a:dk1>
      <a:lt1>
        <a:sysClr val="window" lastClr="FFFFFF"/>
      </a:lt1>
      <a:dk2>
        <a:srgbClr val="005670"/>
      </a:dk2>
      <a:lt2>
        <a:srgbClr val="FF9425"/>
      </a:lt2>
      <a:accent1>
        <a:srgbClr val="002B49"/>
      </a:accent1>
      <a:accent2>
        <a:srgbClr val="003E51"/>
      </a:accent2>
      <a:accent3>
        <a:srgbClr val="7BA7BC"/>
      </a:accent3>
      <a:accent4>
        <a:srgbClr val="6F9BA4"/>
      </a:accent4>
      <a:accent5>
        <a:srgbClr val="ABC7C9"/>
      </a:accent5>
      <a:accent6>
        <a:srgbClr val="1D4F91"/>
      </a:accent6>
      <a:hlink>
        <a:srgbClr val="005670"/>
      </a:hlink>
      <a:folHlink>
        <a:srgbClr val="0056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CavMAc">
      <a:dk1>
        <a:srgbClr val="FFFFFF"/>
      </a:dk1>
      <a:lt1>
        <a:srgbClr val="FFFFFF"/>
      </a:lt1>
      <a:dk2>
        <a:srgbClr val="002B49"/>
      </a:dk2>
      <a:lt2>
        <a:srgbClr val="7BA7BC"/>
      </a:lt2>
      <a:accent1>
        <a:srgbClr val="4472C4"/>
      </a:accent1>
      <a:accent2>
        <a:srgbClr val="FF9324"/>
      </a:accent2>
      <a:accent3>
        <a:srgbClr val="002B49"/>
      </a:accent3>
      <a:accent4>
        <a:srgbClr val="003E51"/>
      </a:accent4>
      <a:accent5>
        <a:srgbClr val="7BA7BC"/>
      </a:accent5>
      <a:accent6>
        <a:srgbClr val="6F9BA3"/>
      </a:accent6>
      <a:hlink>
        <a:srgbClr val="ABC7C9"/>
      </a:hlink>
      <a:folHlink>
        <a:srgbClr val="1D4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10090</TotalTime>
  <Words>1897</Words>
  <Application>Microsoft Office PowerPoint</Application>
  <PresentationFormat>On-screen Show (4:3)</PresentationFormat>
  <Paragraphs>343</Paragraphs>
  <Slides>25</Slides>
  <Notes>2</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25</vt:i4>
      </vt:variant>
    </vt:vector>
  </HeadingPairs>
  <TitlesOfParts>
    <vt:vector size="44" baseType="lpstr">
      <vt:lpstr>arial</vt:lpstr>
      <vt:lpstr>arial</vt:lpstr>
      <vt:lpstr>ArialMT</vt:lpstr>
      <vt:lpstr>AvantGarde Bk BT</vt:lpstr>
      <vt:lpstr>Calibri</vt:lpstr>
      <vt:lpstr>Courier New</vt:lpstr>
      <vt:lpstr>Sabon Next LT</vt:lpstr>
      <vt:lpstr>Times</vt:lpstr>
      <vt:lpstr>Times New Roman</vt:lpstr>
      <vt:lpstr>Wingdings</vt:lpstr>
      <vt:lpstr>3_Default Design</vt:lpstr>
      <vt:lpstr>1_Default Design</vt:lpstr>
      <vt:lpstr>Default Design</vt:lpstr>
      <vt:lpstr>2_Default Design</vt:lpstr>
      <vt:lpstr>MILLIMAN MASTER</vt:lpstr>
      <vt:lpstr>1_Office Theme</vt:lpstr>
      <vt:lpstr>3_Office Theme</vt:lpstr>
      <vt:lpstr>2_Office Theme</vt:lpstr>
      <vt:lpstr>Document</vt:lpstr>
      <vt:lpstr>POR Board of Trustees Presentation of the July 1, 2025 Actuarial Valuation Results</vt:lpstr>
      <vt:lpstr>Purpose of an Actuarial Valuation</vt:lpstr>
      <vt:lpstr>Experience impacting the July 1, 2025 valuation</vt:lpstr>
      <vt:lpstr>Actuarial Reserve Funding</vt:lpstr>
      <vt:lpstr>The Actuarial Model</vt:lpstr>
      <vt:lpstr>Membership Data</vt:lpstr>
      <vt:lpstr>Longer Term Historical Membership Data</vt:lpstr>
      <vt:lpstr>Historical Asset Returns</vt:lpstr>
      <vt:lpstr>Change in Asset Values ($M)</vt:lpstr>
      <vt:lpstr>Actuarial Value of Assets</vt:lpstr>
      <vt:lpstr>Recognition of Deferred Asset Experience</vt:lpstr>
      <vt:lpstr>Actuarial Accrued Liability (AAL)</vt:lpstr>
      <vt:lpstr>Unfunded Actuarial Accrued Liability (UAAL)</vt:lpstr>
      <vt:lpstr>Actuarial Contribution Rate</vt:lpstr>
      <vt:lpstr>UAAL Contribution Rate</vt:lpstr>
      <vt:lpstr>Normal Cost Rate</vt:lpstr>
      <vt:lpstr>Actuarial Contribution Rate</vt:lpstr>
      <vt:lpstr>Change in Actuarial Contribution Rate</vt:lpstr>
      <vt:lpstr>Contribution Rate Analysis</vt:lpstr>
      <vt:lpstr>Historical Contribution Rates</vt:lpstr>
      <vt:lpstr>Projected Funded Status: 2024 vs 2025 Modeling</vt:lpstr>
      <vt:lpstr>Analysis of Investment Risk</vt:lpstr>
      <vt:lpstr>Summary Comments</vt:lpstr>
      <vt:lpstr>Actuarial Certification</vt:lpstr>
      <vt:lpstr>PowerPoint Presentation</vt:lpstr>
    </vt:vector>
  </TitlesOfParts>
  <Company>Milliman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ACTUARIAL CONSULTING</dc:title>
  <dc:creator>Martha Austen</dc:creator>
  <cp:lastModifiedBy>Aaron Chochon</cp:lastModifiedBy>
  <cp:revision>882</cp:revision>
  <cp:lastPrinted>2025-10-08T15:23:14Z</cp:lastPrinted>
  <dcterms:created xsi:type="dcterms:W3CDTF">2004-04-08T19:02:14Z</dcterms:created>
  <dcterms:modified xsi:type="dcterms:W3CDTF">2025-10-13T16:29:36Z</dcterms:modified>
</cp:coreProperties>
</file>